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579" r:id="rId2"/>
    <p:sldId id="256" r:id="rId3"/>
    <p:sldId id="2147483429" r:id="rId4"/>
    <p:sldId id="2147483430" r:id="rId5"/>
    <p:sldId id="296" r:id="rId6"/>
    <p:sldId id="264" r:id="rId7"/>
    <p:sldId id="2147483506" r:id="rId8"/>
    <p:sldId id="2147483505" r:id="rId9"/>
    <p:sldId id="2147483462" r:id="rId10"/>
    <p:sldId id="2147483494" r:id="rId11"/>
    <p:sldId id="2147483463" r:id="rId12"/>
    <p:sldId id="2031" r:id="rId13"/>
    <p:sldId id="2147483477" r:id="rId14"/>
    <p:sldId id="2147483504" r:id="rId15"/>
    <p:sldId id="3045" r:id="rId16"/>
    <p:sldId id="2147483484" r:id="rId17"/>
    <p:sldId id="286" r:id="rId18"/>
    <p:sldId id="2147483437" r:id="rId19"/>
    <p:sldId id="2147483436" r:id="rId20"/>
    <p:sldId id="2147483479" r:id="rId21"/>
    <p:sldId id="2147483471" r:id="rId22"/>
    <p:sldId id="2147483487" r:id="rId23"/>
    <p:sldId id="2147483472" r:id="rId24"/>
    <p:sldId id="2147483485" r:id="rId25"/>
    <p:sldId id="2147483509" r:id="rId26"/>
    <p:sldId id="2147483488" r:id="rId27"/>
    <p:sldId id="2147483510" r:id="rId28"/>
    <p:sldId id="2147483476" r:id="rId29"/>
    <p:sldId id="2147483489" r:id="rId30"/>
    <p:sldId id="2147483480" r:id="rId31"/>
    <p:sldId id="2147483491" r:id="rId32"/>
    <p:sldId id="2147483481" r:id="rId33"/>
    <p:sldId id="2147483490" r:id="rId34"/>
    <p:sldId id="2147483501" r:id="rId35"/>
    <p:sldId id="2147483502" r:id="rId36"/>
    <p:sldId id="2147483467" r:id="rId37"/>
    <p:sldId id="2147483499" r:id="rId38"/>
    <p:sldId id="2147483497" r:id="rId39"/>
    <p:sldId id="2147483498" r:id="rId40"/>
    <p:sldId id="2147483496" r:id="rId41"/>
    <p:sldId id="2147483495" r:id="rId42"/>
    <p:sldId id="2147483500" r:id="rId43"/>
    <p:sldId id="2147483503" r:id="rId44"/>
    <p:sldId id="266" r:id="rId45"/>
    <p:sldId id="2147483507" r:id="rId46"/>
    <p:sldId id="578" r:id="rId47"/>
    <p:sldId id="214748350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22E0E6-83BC-4BF0-9244-F5D2B977077D}">
          <p14:sldIdLst>
            <p14:sldId id="579"/>
            <p14:sldId id="256"/>
            <p14:sldId id="2147483429"/>
            <p14:sldId id="2147483430"/>
            <p14:sldId id="296"/>
            <p14:sldId id="264"/>
            <p14:sldId id="2147483506"/>
            <p14:sldId id="2147483505"/>
            <p14:sldId id="2147483462"/>
            <p14:sldId id="2147483494"/>
            <p14:sldId id="2147483463"/>
            <p14:sldId id="2031"/>
            <p14:sldId id="2147483477"/>
            <p14:sldId id="2147483504"/>
            <p14:sldId id="3045"/>
            <p14:sldId id="2147483484"/>
            <p14:sldId id="286"/>
            <p14:sldId id="2147483437"/>
            <p14:sldId id="2147483436"/>
            <p14:sldId id="2147483479"/>
            <p14:sldId id="2147483471"/>
            <p14:sldId id="2147483487"/>
            <p14:sldId id="2147483472"/>
            <p14:sldId id="2147483485"/>
            <p14:sldId id="2147483509"/>
            <p14:sldId id="2147483488"/>
            <p14:sldId id="2147483510"/>
            <p14:sldId id="2147483476"/>
            <p14:sldId id="2147483489"/>
            <p14:sldId id="2147483480"/>
            <p14:sldId id="2147483491"/>
            <p14:sldId id="2147483481"/>
            <p14:sldId id="2147483490"/>
            <p14:sldId id="2147483501"/>
            <p14:sldId id="2147483502"/>
            <p14:sldId id="2147483467"/>
            <p14:sldId id="2147483499"/>
            <p14:sldId id="2147483497"/>
            <p14:sldId id="2147483498"/>
            <p14:sldId id="2147483496"/>
            <p14:sldId id="2147483495"/>
            <p14:sldId id="2147483500"/>
            <p14:sldId id="2147483503"/>
            <p14:sldId id="266"/>
            <p14:sldId id="2147483507"/>
            <p14:sldId id="578"/>
            <p14:sldId id="21474835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CFE"/>
    <a:srgbClr val="FCFDFF"/>
    <a:srgbClr val="FCFDFE"/>
    <a:srgbClr val="1D8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39297-4835-44B0-AD1A-65B8BFCCEA3B}" v="336" dt="2025-11-06T20:34:53.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0" d="100"/>
          <a:sy n="60" d="100"/>
        </p:scale>
        <p:origin x="816"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Lange" userId="960e4102-600f-4dde-b119-bae253fa7407" providerId="ADAL" clId="{C2C375A0-DAA9-48BC-ABE5-F860A0F98C2C}"/>
    <pc:docChg chg="undo custSel addSld delSld modSld modSection">
      <pc:chgData name="Zachary Lange" userId="960e4102-600f-4dde-b119-bae253fa7407" providerId="ADAL" clId="{C2C375A0-DAA9-48BC-ABE5-F860A0F98C2C}" dt="2025-11-04T16:07:33.073" v="434" actId="20577"/>
      <pc:docMkLst>
        <pc:docMk/>
      </pc:docMkLst>
      <pc:sldChg chg="addSp delSp mod">
        <pc:chgData name="Zachary Lange" userId="960e4102-600f-4dde-b119-bae253fa7407" providerId="ADAL" clId="{C2C375A0-DAA9-48BC-ABE5-F860A0F98C2C}" dt="2025-11-03T22:33:58.629" v="3" actId="478"/>
        <pc:sldMkLst>
          <pc:docMk/>
          <pc:sldMk cId="0" sldId="256"/>
        </pc:sldMkLst>
      </pc:sldChg>
      <pc:sldChg chg="addSp modSp add">
        <pc:chgData name="Zachary Lange" userId="960e4102-600f-4dde-b119-bae253fa7407" providerId="ADAL" clId="{C2C375A0-DAA9-48BC-ABE5-F860A0F98C2C}" dt="2025-11-03T22:49:12.780" v="21"/>
        <pc:sldMkLst>
          <pc:docMk/>
          <pc:sldMk cId="1375533461" sldId="578"/>
        </pc:sldMkLst>
        <pc:spChg chg="add mod">
          <ac:chgData name="Zachary Lange" userId="960e4102-600f-4dde-b119-bae253fa7407" providerId="ADAL" clId="{C2C375A0-DAA9-48BC-ABE5-F860A0F98C2C}" dt="2025-11-03T22:48:22.876" v="20"/>
          <ac:spMkLst>
            <pc:docMk/>
            <pc:sldMk cId="1375533461" sldId="578"/>
            <ac:spMk id="5" creationId="{AEAC9457-A511-1E21-CADB-72358D225B75}"/>
          </ac:spMkLst>
        </pc:spChg>
        <pc:picChg chg="add mod">
          <ac:chgData name="Zachary Lange" userId="960e4102-600f-4dde-b119-bae253fa7407" providerId="ADAL" clId="{C2C375A0-DAA9-48BC-ABE5-F860A0F98C2C}" dt="2025-11-03T22:49:12.780" v="21"/>
          <ac:picMkLst>
            <pc:docMk/>
            <pc:sldMk cId="1375533461" sldId="578"/>
            <ac:picMk id="6" creationId="{27275C3D-3B14-0681-7D83-F41599281668}"/>
          </ac:picMkLst>
        </pc:picChg>
      </pc:sldChg>
      <pc:sldChg chg="addSp modSp mod">
        <pc:chgData name="Zachary Lange" userId="960e4102-600f-4dde-b119-bae253fa7407" providerId="ADAL" clId="{C2C375A0-DAA9-48BC-ABE5-F860A0F98C2C}" dt="2025-11-03T22:34:15.922" v="6" actId="14100"/>
        <pc:sldMkLst>
          <pc:docMk/>
          <pc:sldMk cId="734013431" sldId="579"/>
        </pc:sldMkLst>
        <pc:picChg chg="add mod">
          <ac:chgData name="Zachary Lange" userId="960e4102-600f-4dde-b119-bae253fa7407" providerId="ADAL" clId="{C2C375A0-DAA9-48BC-ABE5-F860A0F98C2C}" dt="2025-11-03T22:34:15.922" v="6" actId="14100"/>
          <ac:picMkLst>
            <pc:docMk/>
            <pc:sldMk cId="734013431" sldId="579"/>
            <ac:picMk id="4" creationId="{98EB80EA-6E7B-5B99-AD15-CE801A58B283}"/>
          </ac:picMkLst>
        </pc:picChg>
      </pc:sldChg>
      <pc:sldChg chg="addSp delSp modSp mod setBg">
        <pc:chgData name="Zachary Lange" userId="960e4102-600f-4dde-b119-bae253fa7407" providerId="ADAL" clId="{C2C375A0-DAA9-48BC-ABE5-F860A0F98C2C}" dt="2025-11-03T23:10:27.102" v="104"/>
        <pc:sldMkLst>
          <pc:docMk/>
          <pc:sldMk cId="925472585" sldId="2147483471"/>
        </pc:sldMkLst>
        <pc:picChg chg="add mod ord">
          <ac:chgData name="Zachary Lange" userId="960e4102-600f-4dde-b119-bae253fa7407" providerId="ADAL" clId="{C2C375A0-DAA9-48BC-ABE5-F860A0F98C2C}" dt="2025-11-03T23:10:19.653" v="103" actId="14100"/>
          <ac:picMkLst>
            <pc:docMk/>
            <pc:sldMk cId="925472585" sldId="2147483471"/>
            <ac:picMk id="12" creationId="{E449C3B7-1CAC-104D-301F-4DAE4EF26B4A}"/>
          </ac:picMkLst>
        </pc:picChg>
      </pc:sldChg>
      <pc:sldChg chg="modSp mod">
        <pc:chgData name="Zachary Lange" userId="960e4102-600f-4dde-b119-bae253fa7407" providerId="ADAL" clId="{C2C375A0-DAA9-48BC-ABE5-F860A0F98C2C}" dt="2025-11-04T15:38:28.716" v="229" actId="20577"/>
        <pc:sldMkLst>
          <pc:docMk/>
          <pc:sldMk cId="2054049210" sldId="2147483484"/>
        </pc:sldMkLst>
        <pc:graphicFrameChg chg="modGraphic">
          <ac:chgData name="Zachary Lange" userId="960e4102-600f-4dde-b119-bae253fa7407" providerId="ADAL" clId="{C2C375A0-DAA9-48BC-ABE5-F860A0F98C2C}" dt="2025-11-04T15:38:28.716" v="229" actId="20577"/>
          <ac:graphicFrameMkLst>
            <pc:docMk/>
            <pc:sldMk cId="2054049210" sldId="2147483484"/>
            <ac:graphicFrameMk id="4" creationId="{E833C1CB-170C-8BF6-F4FF-136450B0A92C}"/>
          </ac:graphicFrameMkLst>
        </pc:graphicFrameChg>
      </pc:sldChg>
      <pc:sldChg chg="modSp mod">
        <pc:chgData name="Zachary Lange" userId="960e4102-600f-4dde-b119-bae253fa7407" providerId="ADAL" clId="{C2C375A0-DAA9-48BC-ABE5-F860A0F98C2C}" dt="2025-11-04T16:07:33.073" v="434" actId="20577"/>
        <pc:sldMkLst>
          <pc:docMk/>
          <pc:sldMk cId="1916908422" sldId="2147483496"/>
        </pc:sldMkLst>
        <pc:graphicFrameChg chg="mod modGraphic">
          <ac:chgData name="Zachary Lange" userId="960e4102-600f-4dde-b119-bae253fa7407" providerId="ADAL" clId="{C2C375A0-DAA9-48BC-ABE5-F860A0F98C2C}" dt="2025-11-04T16:07:33.073" v="434" actId="20577"/>
          <ac:graphicFrameMkLst>
            <pc:docMk/>
            <pc:sldMk cId="1916908422" sldId="2147483496"/>
            <ac:graphicFrameMk id="2" creationId="{B654D6D3-59D7-2705-35E4-A69E875CCC5E}"/>
          </ac:graphicFrameMkLst>
        </pc:graphicFrameChg>
      </pc:sldChg>
      <pc:sldChg chg="addSp modSp add">
        <pc:chgData name="Zachary Lange" userId="960e4102-600f-4dde-b119-bae253fa7407" providerId="ADAL" clId="{C2C375A0-DAA9-48BC-ABE5-F860A0F98C2C}" dt="2025-11-03T22:49:37.329" v="22"/>
        <pc:sldMkLst>
          <pc:docMk/>
          <pc:sldMk cId="756780017" sldId="2147483507"/>
        </pc:sldMkLst>
        <pc:spChg chg="add mod">
          <ac:chgData name="Zachary Lange" userId="960e4102-600f-4dde-b119-bae253fa7407" providerId="ADAL" clId="{C2C375A0-DAA9-48BC-ABE5-F860A0F98C2C}" dt="2025-11-03T22:49:37.329" v="22"/>
          <ac:spMkLst>
            <pc:docMk/>
            <pc:sldMk cId="756780017" sldId="2147483507"/>
            <ac:spMk id="5" creationId="{8AB1E77F-2C0D-E629-EFBA-4A6033940F82}"/>
          </ac:spMkLst>
        </pc:spChg>
      </pc:sldChg>
      <pc:sldChg chg="addSp delSp modSp new mod">
        <pc:chgData name="Zachary Lange" userId="960e4102-600f-4dde-b119-bae253fa7407" providerId="ADAL" clId="{C2C375A0-DAA9-48BC-ABE5-F860A0F98C2C}" dt="2025-11-03T22:52:24.808" v="32" actId="1076"/>
        <pc:sldMkLst>
          <pc:docMk/>
          <pc:sldMk cId="856943520" sldId="2147483508"/>
        </pc:sldMkLst>
        <pc:spChg chg="add mod">
          <ac:chgData name="Zachary Lange" userId="960e4102-600f-4dde-b119-bae253fa7407" providerId="ADAL" clId="{C2C375A0-DAA9-48BC-ABE5-F860A0F98C2C}" dt="2025-11-03T22:51:27.586" v="25"/>
          <ac:spMkLst>
            <pc:docMk/>
            <pc:sldMk cId="856943520" sldId="2147483508"/>
            <ac:spMk id="5" creationId="{54DEC6A1-6BBE-350B-C737-C099FD9EB0FF}"/>
          </ac:spMkLst>
        </pc:spChg>
        <pc:spChg chg="add mod">
          <ac:chgData name="Zachary Lange" userId="960e4102-600f-4dde-b119-bae253fa7407" providerId="ADAL" clId="{C2C375A0-DAA9-48BC-ABE5-F860A0F98C2C}" dt="2025-11-03T22:51:59.163" v="30"/>
          <ac:spMkLst>
            <pc:docMk/>
            <pc:sldMk cId="856943520" sldId="2147483508"/>
            <ac:spMk id="9" creationId="{5F060EBD-F11F-E259-DB7B-FF69D369B101}"/>
          </ac:spMkLst>
        </pc:spChg>
        <pc:picChg chg="add mod">
          <ac:chgData name="Zachary Lange" userId="960e4102-600f-4dde-b119-bae253fa7407" providerId="ADAL" clId="{C2C375A0-DAA9-48BC-ABE5-F860A0F98C2C}" dt="2025-11-03T22:51:27.586" v="25"/>
          <ac:picMkLst>
            <pc:docMk/>
            <pc:sldMk cId="856943520" sldId="2147483508"/>
            <ac:picMk id="6" creationId="{68E14969-B022-2245-0FD8-772F50D796FE}"/>
          </ac:picMkLst>
        </pc:picChg>
        <pc:picChg chg="add mod">
          <ac:chgData name="Zachary Lange" userId="960e4102-600f-4dde-b119-bae253fa7407" providerId="ADAL" clId="{C2C375A0-DAA9-48BC-ABE5-F860A0F98C2C}" dt="2025-11-03T22:52:24.808" v="32" actId="1076"/>
          <ac:picMkLst>
            <pc:docMk/>
            <pc:sldMk cId="856943520" sldId="2147483508"/>
            <ac:picMk id="10" creationId="{DA4B4BA8-E6DE-2DA6-18E8-EC11E651F130}"/>
          </ac:picMkLst>
        </pc:picChg>
      </pc:sldChg>
    </pc:docChg>
  </pc:docChgLst>
  <pc:docChgLst>
    <pc:chgData name="Nina Adams" userId="712ee407-bfef-402f-965a-4cb0f58778c5" providerId="ADAL" clId="{51244A64-1362-4D7B-98E4-CFCE8F6606A0}"/>
    <pc:docChg chg="undo custSel addSld delSld modSld sldOrd addSection delSection modSection">
      <pc:chgData name="Nina Adams" userId="712ee407-bfef-402f-965a-4cb0f58778c5" providerId="ADAL" clId="{51244A64-1362-4D7B-98E4-CFCE8F6606A0}" dt="2025-11-06T20:34:53.135" v="8377"/>
      <pc:docMkLst>
        <pc:docMk/>
      </pc:docMkLst>
      <pc:sldChg chg="addSp delSp modSp mod ord">
        <pc:chgData name="Nina Adams" userId="712ee407-bfef-402f-965a-4cb0f58778c5" providerId="ADAL" clId="{51244A64-1362-4D7B-98E4-CFCE8F6606A0}" dt="2025-10-09T19:30:48.235" v="6681" actId="1037"/>
        <pc:sldMkLst>
          <pc:docMk/>
          <pc:sldMk cId="0" sldId="256"/>
        </pc:sldMkLst>
        <pc:spChg chg="add mod modCrop">
          <ac:chgData name="Nina Adams" userId="712ee407-bfef-402f-965a-4cb0f58778c5" providerId="ADAL" clId="{51244A64-1362-4D7B-98E4-CFCE8F6606A0}" dt="2025-10-09T19:30:48.235" v="6681" actId="1037"/>
          <ac:spMkLst>
            <pc:docMk/>
            <pc:sldMk cId="0" sldId="256"/>
            <ac:spMk id="14" creationId="{F39AF8F3-3DFA-9B24-9814-5761F6C6F928}"/>
          </ac:spMkLst>
        </pc:spChg>
        <pc:spChg chg="mod">
          <ac:chgData name="Nina Adams" userId="712ee407-bfef-402f-965a-4cb0f58778c5" providerId="ADAL" clId="{51244A64-1362-4D7B-98E4-CFCE8F6606A0}" dt="2025-10-08T18:07:31.631" v="5262" actId="14100"/>
          <ac:spMkLst>
            <pc:docMk/>
            <pc:sldMk cId="0" sldId="256"/>
            <ac:spMk id="18" creationId="{00000000-0000-0000-0000-000000000000}"/>
          </ac:spMkLst>
        </pc:spChg>
        <pc:spChg chg="mod">
          <ac:chgData name="Nina Adams" userId="712ee407-bfef-402f-965a-4cb0f58778c5" providerId="ADAL" clId="{51244A64-1362-4D7B-98E4-CFCE8F6606A0}" dt="2025-10-09T19:30:39.989" v="6654" actId="1037"/>
          <ac:spMkLst>
            <pc:docMk/>
            <pc:sldMk cId="0" sldId="256"/>
            <ac:spMk id="19" creationId="{00000000-0000-0000-0000-000000000000}"/>
          </ac:spMkLst>
        </pc:spChg>
        <pc:spChg chg="mod">
          <ac:chgData name="Nina Adams" userId="712ee407-bfef-402f-965a-4cb0f58778c5" providerId="ADAL" clId="{51244A64-1362-4D7B-98E4-CFCE8F6606A0}" dt="2025-10-09T19:30:39.989" v="6654" actId="1037"/>
          <ac:spMkLst>
            <pc:docMk/>
            <pc:sldMk cId="0" sldId="256"/>
            <ac:spMk id="21" creationId="{00000000-0000-0000-0000-000000000000}"/>
          </ac:spMkLst>
        </pc:spChg>
        <pc:spChg chg="mod">
          <ac:chgData name="Nina Adams" userId="712ee407-bfef-402f-965a-4cb0f58778c5" providerId="ADAL" clId="{51244A64-1362-4D7B-98E4-CFCE8F6606A0}" dt="2025-10-08T18:06:50.454" v="5226" actId="1076"/>
          <ac:spMkLst>
            <pc:docMk/>
            <pc:sldMk cId="0" sldId="256"/>
            <ac:spMk id="37" creationId="{4F31998D-1631-6E35-1ADB-1164D38D27FF}"/>
          </ac:spMkLst>
        </pc:spChg>
        <pc:spChg chg="mod">
          <ac:chgData name="Nina Adams" userId="712ee407-bfef-402f-965a-4cb0f58778c5" providerId="ADAL" clId="{51244A64-1362-4D7B-98E4-CFCE8F6606A0}" dt="2025-10-09T19:30:48.235" v="6681" actId="1037"/>
          <ac:spMkLst>
            <pc:docMk/>
            <pc:sldMk cId="0" sldId="256"/>
            <ac:spMk id="42" creationId="{280BCAEF-CD91-1327-A47F-A87F417946C9}"/>
          </ac:spMkLst>
        </pc:spChg>
        <pc:spChg chg="mod">
          <ac:chgData name="Nina Adams" userId="712ee407-bfef-402f-965a-4cb0f58778c5" providerId="ADAL" clId="{51244A64-1362-4D7B-98E4-CFCE8F6606A0}" dt="2025-10-09T19:30:48.235" v="6681" actId="1037"/>
          <ac:spMkLst>
            <pc:docMk/>
            <pc:sldMk cId="0" sldId="256"/>
            <ac:spMk id="43" creationId="{89EFFF68-E655-3921-B771-F68730AB1AB8}"/>
          </ac:spMkLst>
        </pc:spChg>
        <pc:grpChg chg="mod">
          <ac:chgData name="Nina Adams" userId="712ee407-bfef-402f-965a-4cb0f58778c5" providerId="ADAL" clId="{51244A64-1362-4D7B-98E4-CFCE8F6606A0}" dt="2025-10-09T19:30:39.989" v="6654" actId="1037"/>
          <ac:grpSpMkLst>
            <pc:docMk/>
            <pc:sldMk cId="0" sldId="256"/>
            <ac:grpSpMk id="9" creationId="{00000000-0000-0000-0000-000000000000}"/>
          </ac:grpSpMkLst>
        </pc:grpChg>
        <pc:grpChg chg="mod">
          <ac:chgData name="Nina Adams" userId="712ee407-bfef-402f-965a-4cb0f58778c5" providerId="ADAL" clId="{51244A64-1362-4D7B-98E4-CFCE8F6606A0}" dt="2025-10-09T19:30:39.989" v="6654" actId="1037"/>
          <ac:grpSpMkLst>
            <pc:docMk/>
            <pc:sldMk cId="0" sldId="256"/>
            <ac:grpSpMk id="12" creationId="{00000000-0000-0000-0000-000000000000}"/>
          </ac:grpSpMkLst>
        </pc:grpChg>
        <pc:grpChg chg="add del mod">
          <ac:chgData name="Nina Adams" userId="712ee407-bfef-402f-965a-4cb0f58778c5" providerId="ADAL" clId="{51244A64-1362-4D7B-98E4-CFCE8F6606A0}" dt="2025-10-09T19:30:48.235" v="6681" actId="1037"/>
          <ac:grpSpMkLst>
            <pc:docMk/>
            <pc:sldMk cId="0" sldId="256"/>
            <ac:grpSpMk id="36" creationId="{A1CD80D2-29AA-53D3-B17D-C222FD9CC049}"/>
          </ac:grpSpMkLst>
        </pc:grpChg>
      </pc:sldChg>
      <pc:sldChg chg="addSp delSp modSp add mod">
        <pc:chgData name="Nina Adams" userId="712ee407-bfef-402f-965a-4cb0f58778c5" providerId="ADAL" clId="{51244A64-1362-4D7B-98E4-CFCE8F6606A0}" dt="2025-11-06T16:40:19.094" v="7696"/>
        <pc:sldMkLst>
          <pc:docMk/>
          <pc:sldMk cId="2885815082" sldId="264"/>
        </pc:sldMkLst>
        <pc:spChg chg="mod">
          <ac:chgData name="Nina Adams" userId="712ee407-bfef-402f-965a-4cb0f58778c5" providerId="ADAL" clId="{51244A64-1362-4D7B-98E4-CFCE8F6606A0}" dt="2025-11-04T21:16:55.009" v="7627" actId="14100"/>
          <ac:spMkLst>
            <pc:docMk/>
            <pc:sldMk cId="2885815082" sldId="264"/>
            <ac:spMk id="2" creationId="{BCFEFD5A-AC80-0CF2-0090-237DAA94CDD8}"/>
          </ac:spMkLst>
        </pc:spChg>
        <pc:spChg chg="mod">
          <ac:chgData name="Nina Adams" userId="712ee407-bfef-402f-965a-4cb0f58778c5" providerId="ADAL" clId="{51244A64-1362-4D7B-98E4-CFCE8F6606A0}" dt="2025-11-03T22:25:53.730" v="7443" actId="1076"/>
          <ac:spMkLst>
            <pc:docMk/>
            <pc:sldMk cId="2885815082" sldId="264"/>
            <ac:spMk id="4" creationId="{9B8A0615-A51F-6A5E-390B-F70AECA39DD2}"/>
          </ac:spMkLst>
        </pc:spChg>
        <pc:spChg chg="mod">
          <ac:chgData name="Nina Adams" userId="712ee407-bfef-402f-965a-4cb0f58778c5" providerId="ADAL" clId="{51244A64-1362-4D7B-98E4-CFCE8F6606A0}" dt="2025-11-04T21:16:49.056" v="7626"/>
          <ac:spMkLst>
            <pc:docMk/>
            <pc:sldMk cId="2885815082" sldId="264"/>
            <ac:spMk id="7" creationId="{60D60FEE-4477-85A7-5206-EA7ADF7AD1E3}"/>
          </ac:spMkLst>
        </pc:spChg>
        <pc:spChg chg="mod">
          <ac:chgData name="Nina Adams" userId="712ee407-bfef-402f-965a-4cb0f58778c5" providerId="ADAL" clId="{51244A64-1362-4D7B-98E4-CFCE8F6606A0}" dt="2025-11-04T21:16:49.056" v="7626"/>
          <ac:spMkLst>
            <pc:docMk/>
            <pc:sldMk cId="2885815082" sldId="264"/>
            <ac:spMk id="8" creationId="{B0208F18-B72C-7B23-2154-0F2CB025F6A5}"/>
          </ac:spMkLst>
        </pc:spChg>
        <pc:spChg chg="mod">
          <ac:chgData name="Nina Adams" userId="712ee407-bfef-402f-965a-4cb0f58778c5" providerId="ADAL" clId="{51244A64-1362-4D7B-98E4-CFCE8F6606A0}" dt="2025-11-04T21:16:49.056" v="7626"/>
          <ac:spMkLst>
            <pc:docMk/>
            <pc:sldMk cId="2885815082" sldId="264"/>
            <ac:spMk id="10" creationId="{F6D0EAAB-2FB3-C459-3B1F-0B9C48B42030}"/>
          </ac:spMkLst>
        </pc:spChg>
        <pc:spChg chg="mod">
          <ac:chgData name="Nina Adams" userId="712ee407-bfef-402f-965a-4cb0f58778c5" providerId="ADAL" clId="{51244A64-1362-4D7B-98E4-CFCE8F6606A0}" dt="2025-11-04T21:16:49.056" v="7626"/>
          <ac:spMkLst>
            <pc:docMk/>
            <pc:sldMk cId="2885815082" sldId="264"/>
            <ac:spMk id="11" creationId="{A1B07F45-B426-5C92-883B-15EA7A59ABDC}"/>
          </ac:spMkLst>
        </pc:spChg>
        <pc:spChg chg="add mod">
          <ac:chgData name="Nina Adams" userId="712ee407-bfef-402f-965a-4cb0f58778c5" providerId="ADAL" clId="{51244A64-1362-4D7B-98E4-CFCE8F6606A0}" dt="2025-11-04T21:16:49.056" v="7626"/>
          <ac:spMkLst>
            <pc:docMk/>
            <pc:sldMk cId="2885815082" sldId="264"/>
            <ac:spMk id="12" creationId="{B1F7B6B7-34E2-458E-29EF-DFEA3861A2B5}"/>
          </ac:spMkLst>
        </pc:spChg>
        <pc:grpChg chg="add mod">
          <ac:chgData name="Nina Adams" userId="712ee407-bfef-402f-965a-4cb0f58778c5" providerId="ADAL" clId="{51244A64-1362-4D7B-98E4-CFCE8F6606A0}" dt="2025-11-04T21:16:49.056" v="7626"/>
          <ac:grpSpMkLst>
            <pc:docMk/>
            <pc:sldMk cId="2885815082" sldId="264"/>
            <ac:grpSpMk id="3" creationId="{46CE24C1-A603-B441-EFCE-C87743D86116}"/>
          </ac:grpSpMkLst>
        </pc:grpChg>
        <pc:grpChg chg="add mod">
          <ac:chgData name="Nina Adams" userId="712ee407-bfef-402f-965a-4cb0f58778c5" providerId="ADAL" clId="{51244A64-1362-4D7B-98E4-CFCE8F6606A0}" dt="2025-11-04T21:16:49.056" v="7626"/>
          <ac:grpSpMkLst>
            <pc:docMk/>
            <pc:sldMk cId="2885815082" sldId="264"/>
            <ac:grpSpMk id="9" creationId="{2A2FED5D-658E-DACA-C828-A7EABA8DD838}"/>
          </ac:grpSpMkLst>
        </pc:grpChg>
        <pc:graphicFrameChg chg="mod modGraphic">
          <ac:chgData name="Nina Adams" userId="712ee407-bfef-402f-965a-4cb0f58778c5" providerId="ADAL" clId="{51244A64-1362-4D7B-98E4-CFCE8F6606A0}" dt="2025-11-06T16:40:19.094" v="7696"/>
          <ac:graphicFrameMkLst>
            <pc:docMk/>
            <pc:sldMk cId="2885815082" sldId="264"/>
            <ac:graphicFrameMk id="6" creationId="{B1C0528C-DA65-C367-C53E-D26661044530}"/>
          </ac:graphicFrameMkLst>
        </pc:graphicFrameChg>
        <pc:picChg chg="mod">
          <ac:chgData name="Nina Adams" userId="712ee407-bfef-402f-965a-4cb0f58778c5" providerId="ADAL" clId="{51244A64-1362-4D7B-98E4-CFCE8F6606A0}" dt="2025-11-06T16:37:08.929" v="7681" actId="1076"/>
          <ac:picMkLst>
            <pc:docMk/>
            <pc:sldMk cId="2885815082" sldId="264"/>
            <ac:picMk id="5" creationId="{B7EA6AC4-117C-C3B0-CF97-7879F9A2466D}"/>
          </ac:picMkLst>
        </pc:picChg>
      </pc:sldChg>
      <pc:sldChg chg="addSp delSp modSp mod ord">
        <pc:chgData name="Nina Adams" userId="712ee407-bfef-402f-965a-4cb0f58778c5" providerId="ADAL" clId="{51244A64-1362-4D7B-98E4-CFCE8F6606A0}" dt="2025-11-06T20:34:53.135" v="8377"/>
        <pc:sldMkLst>
          <pc:docMk/>
          <pc:sldMk cId="0" sldId="266"/>
        </pc:sldMkLst>
        <pc:spChg chg="add mod">
          <ac:chgData name="Nina Adams" userId="712ee407-bfef-402f-965a-4cb0f58778c5" providerId="ADAL" clId="{51244A64-1362-4D7B-98E4-CFCE8F6606A0}" dt="2025-11-06T20:34:53.135" v="8377"/>
          <ac:spMkLst>
            <pc:docMk/>
            <pc:sldMk cId="0" sldId="266"/>
            <ac:spMk id="12" creationId="{4329F8E5-732C-25CE-C70C-EF66DCF51B4E}"/>
          </ac:spMkLst>
        </pc:spChg>
      </pc:sldChg>
      <pc:sldChg chg="addSp delSp modSp mod ord modNotesTx">
        <pc:chgData name="Nina Adams" userId="712ee407-bfef-402f-965a-4cb0f58778c5" providerId="ADAL" clId="{51244A64-1362-4D7B-98E4-CFCE8F6606A0}" dt="2025-10-07T23:36:35.041" v="5162" actId="404"/>
        <pc:sldMkLst>
          <pc:docMk/>
          <pc:sldMk cId="0" sldId="286"/>
        </pc:sldMkLst>
        <pc:spChg chg="mod">
          <ac:chgData name="Nina Adams" userId="712ee407-bfef-402f-965a-4cb0f58778c5" providerId="ADAL" clId="{51244A64-1362-4D7B-98E4-CFCE8F6606A0}" dt="2025-10-07T22:55:28.114" v="4517" actId="14100"/>
          <ac:spMkLst>
            <pc:docMk/>
            <pc:sldMk cId="0" sldId="286"/>
            <ac:spMk id="2" creationId="{00000000-0000-0000-0000-000000000000}"/>
          </ac:spMkLst>
        </pc:spChg>
        <pc:spChg chg="add del mod">
          <ac:chgData name="Nina Adams" userId="712ee407-bfef-402f-965a-4cb0f58778c5" providerId="ADAL" clId="{51244A64-1362-4D7B-98E4-CFCE8F6606A0}" dt="2025-10-07T22:55:47.819" v="4523" actId="1076"/>
          <ac:spMkLst>
            <pc:docMk/>
            <pc:sldMk cId="0" sldId="286"/>
            <ac:spMk id="3" creationId="{00000000-0000-0000-0000-000000000000}"/>
          </ac:spMkLst>
        </pc:spChg>
        <pc:spChg chg="mod">
          <ac:chgData name="Nina Adams" userId="712ee407-bfef-402f-965a-4cb0f58778c5" providerId="ADAL" clId="{51244A64-1362-4D7B-98E4-CFCE8F6606A0}" dt="2025-10-07T22:55:37.578" v="4518" actId="1076"/>
          <ac:spMkLst>
            <pc:docMk/>
            <pc:sldMk cId="0" sldId="286"/>
            <ac:spMk id="4" creationId="{00000000-0000-0000-0000-000000000000}"/>
          </ac:spMkLst>
        </pc:spChg>
        <pc:spChg chg="mod">
          <ac:chgData name="Nina Adams" userId="712ee407-bfef-402f-965a-4cb0f58778c5" providerId="ADAL" clId="{51244A64-1362-4D7B-98E4-CFCE8F6606A0}" dt="2025-10-07T23:36:35.041" v="5162" actId="404"/>
          <ac:spMkLst>
            <pc:docMk/>
            <pc:sldMk cId="0" sldId="286"/>
            <ac:spMk id="12" creationId="{00000000-0000-0000-0000-000000000000}"/>
          </ac:spMkLst>
        </pc:spChg>
        <pc:spChg chg="mod">
          <ac:chgData name="Nina Adams" userId="712ee407-bfef-402f-965a-4cb0f58778c5" providerId="ADAL" clId="{51244A64-1362-4D7B-98E4-CFCE8F6606A0}" dt="2025-10-07T22:56:09.658" v="4527" actId="207"/>
          <ac:spMkLst>
            <pc:docMk/>
            <pc:sldMk cId="0" sldId="286"/>
            <ac:spMk id="13" creationId="{00000000-0000-0000-0000-000000000000}"/>
          </ac:spMkLst>
        </pc:spChg>
        <pc:grpChg chg="mod">
          <ac:chgData name="Nina Adams" userId="712ee407-bfef-402f-965a-4cb0f58778c5" providerId="ADAL" clId="{51244A64-1362-4D7B-98E4-CFCE8F6606A0}" dt="2025-10-07T22:56:22.191" v="4529" actId="14100"/>
          <ac:grpSpMkLst>
            <pc:docMk/>
            <pc:sldMk cId="0" sldId="286"/>
            <ac:grpSpMk id="5" creationId="{00000000-0000-0000-0000-000000000000}"/>
          </ac:grpSpMkLst>
        </pc:grpChg>
      </pc:sldChg>
      <pc:sldChg chg="addSp delSp modSp mod">
        <pc:chgData name="Nina Adams" userId="712ee407-bfef-402f-965a-4cb0f58778c5" providerId="ADAL" clId="{51244A64-1362-4D7B-98E4-CFCE8F6606A0}" dt="2025-11-04T18:27:01.183" v="7602" actId="14826"/>
        <pc:sldMkLst>
          <pc:docMk/>
          <pc:sldMk cId="2861963693" sldId="296"/>
        </pc:sldMkLst>
        <pc:spChg chg="add mod">
          <ac:chgData name="Nina Adams" userId="712ee407-bfef-402f-965a-4cb0f58778c5" providerId="ADAL" clId="{51244A64-1362-4D7B-98E4-CFCE8F6606A0}" dt="2025-10-08T23:50:44.664" v="6323"/>
          <ac:spMkLst>
            <pc:docMk/>
            <pc:sldMk cId="2861963693" sldId="296"/>
            <ac:spMk id="2" creationId="{EF243CD8-ED21-6440-EB69-4E9B4080B8FA}"/>
          </ac:spMkLst>
        </pc:spChg>
        <pc:spChg chg="mod">
          <ac:chgData name="Nina Adams" userId="712ee407-bfef-402f-965a-4cb0f58778c5" providerId="ADAL" clId="{51244A64-1362-4D7B-98E4-CFCE8F6606A0}" dt="2025-11-03T22:01:42.116" v="7261" actId="14100"/>
          <ac:spMkLst>
            <pc:docMk/>
            <pc:sldMk cId="2861963693" sldId="296"/>
            <ac:spMk id="3" creationId="{00000000-0000-0000-0000-000000000000}"/>
          </ac:spMkLst>
        </pc:spChg>
        <pc:spChg chg="add mod">
          <ac:chgData name="Nina Adams" userId="712ee407-bfef-402f-965a-4cb0f58778c5" providerId="ADAL" clId="{51244A64-1362-4D7B-98E4-CFCE8F6606A0}" dt="2025-11-04T18:27:01.183" v="7602" actId="14826"/>
          <ac:spMkLst>
            <pc:docMk/>
            <pc:sldMk cId="2861963693" sldId="296"/>
            <ac:spMk id="4" creationId="{743FB619-9835-E0A6-90F3-7432B2DFD02C}"/>
          </ac:spMkLst>
        </pc:spChg>
        <pc:spChg chg="mod">
          <ac:chgData name="Nina Adams" userId="712ee407-bfef-402f-965a-4cb0f58778c5" providerId="ADAL" clId="{51244A64-1362-4D7B-98E4-CFCE8F6606A0}" dt="2025-11-03T22:24:36.687" v="7413" actId="20577"/>
          <ac:spMkLst>
            <pc:docMk/>
            <pc:sldMk cId="2861963693" sldId="296"/>
            <ac:spMk id="5" creationId="{00000000-0000-0000-0000-000000000000}"/>
          </ac:spMkLst>
        </pc:spChg>
        <pc:spChg chg="mod">
          <ac:chgData name="Nina Adams" userId="712ee407-bfef-402f-965a-4cb0f58778c5" providerId="ADAL" clId="{51244A64-1362-4D7B-98E4-CFCE8F6606A0}" dt="2025-11-03T20:15:55.515" v="7258" actId="14861"/>
          <ac:spMkLst>
            <pc:docMk/>
            <pc:sldMk cId="2861963693" sldId="296"/>
            <ac:spMk id="7" creationId="{00000000-0000-0000-0000-000000000000}"/>
          </ac:spMkLst>
        </pc:spChg>
      </pc:sldChg>
      <pc:sldChg chg="addSp delSp modSp add mod delAnim modAnim">
        <pc:chgData name="Nina Adams" userId="712ee407-bfef-402f-965a-4cb0f58778c5" providerId="ADAL" clId="{51244A64-1362-4D7B-98E4-CFCE8F6606A0}" dt="2025-10-07T17:07:05.265" v="3037" actId="1076"/>
        <pc:sldMkLst>
          <pc:docMk/>
          <pc:sldMk cId="1061778688" sldId="2031"/>
        </pc:sldMkLst>
        <pc:spChg chg="mod">
          <ac:chgData name="Nina Adams" userId="712ee407-bfef-402f-965a-4cb0f58778c5" providerId="ADAL" clId="{51244A64-1362-4D7B-98E4-CFCE8F6606A0}" dt="2025-10-07T16:18:28.735" v="2304" actId="1035"/>
          <ac:spMkLst>
            <pc:docMk/>
            <pc:sldMk cId="1061778688" sldId="2031"/>
            <ac:spMk id="2" creationId="{E434FA22-1502-49B9-A969-C714A7A3B606}"/>
          </ac:spMkLst>
        </pc:spChg>
        <pc:spChg chg="mod">
          <ac:chgData name="Nina Adams" userId="712ee407-bfef-402f-965a-4cb0f58778c5" providerId="ADAL" clId="{51244A64-1362-4D7B-98E4-CFCE8F6606A0}" dt="2025-10-07T16:18:28.735" v="2304" actId="1035"/>
          <ac:spMkLst>
            <pc:docMk/>
            <pc:sldMk cId="1061778688" sldId="2031"/>
            <ac:spMk id="4" creationId="{9BEED043-DBEC-44DF-A25D-114F1B7AC34B}"/>
          </ac:spMkLst>
        </pc:spChg>
        <pc:spChg chg="mod">
          <ac:chgData name="Nina Adams" userId="712ee407-bfef-402f-965a-4cb0f58778c5" providerId="ADAL" clId="{51244A64-1362-4D7B-98E4-CFCE8F6606A0}" dt="2025-10-07T16:18:28.735" v="2304" actId="1035"/>
          <ac:spMkLst>
            <pc:docMk/>
            <pc:sldMk cId="1061778688" sldId="2031"/>
            <ac:spMk id="6" creationId="{E67FF463-5CB6-4633-8CC6-3CAAF44B9D16}"/>
          </ac:spMkLst>
        </pc:spChg>
        <pc:spChg chg="mod">
          <ac:chgData name="Nina Adams" userId="712ee407-bfef-402f-965a-4cb0f58778c5" providerId="ADAL" clId="{51244A64-1362-4D7B-98E4-CFCE8F6606A0}" dt="2025-10-07T16:18:34.564" v="2305" actId="1076"/>
          <ac:spMkLst>
            <pc:docMk/>
            <pc:sldMk cId="1061778688" sldId="2031"/>
            <ac:spMk id="8" creationId="{4D4EC3EB-6DB8-4508-A267-3266DA98DB96}"/>
          </ac:spMkLst>
        </pc:spChg>
        <pc:spChg chg="mod">
          <ac:chgData name="Nina Adams" userId="712ee407-bfef-402f-965a-4cb0f58778c5" providerId="ADAL" clId="{51244A64-1362-4D7B-98E4-CFCE8F6606A0}" dt="2025-10-07T16:18:28.735" v="2304" actId="1035"/>
          <ac:spMkLst>
            <pc:docMk/>
            <pc:sldMk cId="1061778688" sldId="2031"/>
            <ac:spMk id="10" creationId="{622FACFD-8E4E-4D17-9D48-D77EDA392F31}"/>
          </ac:spMkLst>
        </pc:spChg>
        <pc:spChg chg="add mod">
          <ac:chgData name="Nina Adams" userId="712ee407-bfef-402f-965a-4cb0f58778c5" providerId="ADAL" clId="{51244A64-1362-4D7B-98E4-CFCE8F6606A0}" dt="2025-10-07T16:18:28.735" v="2304" actId="1035"/>
          <ac:spMkLst>
            <pc:docMk/>
            <pc:sldMk cId="1061778688" sldId="2031"/>
            <ac:spMk id="38" creationId="{131CC7BF-03F9-C1CB-0FF6-FCC4428162AC}"/>
          </ac:spMkLst>
        </pc:spChg>
        <pc:grpChg chg="mod">
          <ac:chgData name="Nina Adams" userId="712ee407-bfef-402f-965a-4cb0f58778c5" providerId="ADAL" clId="{51244A64-1362-4D7B-98E4-CFCE8F6606A0}" dt="2025-10-07T16:18:28.735" v="2304" actId="1035"/>
          <ac:grpSpMkLst>
            <pc:docMk/>
            <pc:sldMk cId="1061778688" sldId="2031"/>
            <ac:grpSpMk id="12" creationId="{CFA64ECB-DC21-4CA9-9F25-F62F98E04E6C}"/>
          </ac:grpSpMkLst>
        </pc:grpChg>
        <pc:picChg chg="add mod">
          <ac:chgData name="Nina Adams" userId="712ee407-bfef-402f-965a-4cb0f58778c5" providerId="ADAL" clId="{51244A64-1362-4D7B-98E4-CFCE8F6606A0}" dt="2025-10-07T17:07:05.265" v="3037" actId="1076"/>
          <ac:picMkLst>
            <pc:docMk/>
            <pc:sldMk cId="1061778688" sldId="2031"/>
            <ac:picMk id="5" creationId="{BD8B506D-F31C-BAAD-40A5-ECBD146CDBCD}"/>
          </ac:picMkLst>
        </pc:picChg>
      </pc:sldChg>
      <pc:sldChg chg="addSp delSp modSp add mod">
        <pc:chgData name="Nina Adams" userId="712ee407-bfef-402f-965a-4cb0f58778c5" providerId="ADAL" clId="{51244A64-1362-4D7B-98E4-CFCE8F6606A0}" dt="2025-10-08T23:50:01.651" v="6319" actId="1036"/>
        <pc:sldMkLst>
          <pc:docMk/>
          <pc:sldMk cId="2717126264" sldId="3045"/>
        </pc:sldMkLst>
        <pc:spChg chg="mod">
          <ac:chgData name="Nina Adams" userId="712ee407-bfef-402f-965a-4cb0f58778c5" providerId="ADAL" clId="{51244A64-1362-4D7B-98E4-CFCE8F6606A0}" dt="2025-10-07T17:00:58.048" v="2988"/>
          <ac:spMkLst>
            <pc:docMk/>
            <pc:sldMk cId="2717126264" sldId="3045"/>
            <ac:spMk id="11" creationId="{2F6BA545-0AF7-C6D5-292F-8816CC32BFE6}"/>
          </ac:spMkLst>
        </pc:spChg>
        <pc:spChg chg="mod">
          <ac:chgData name="Nina Adams" userId="712ee407-bfef-402f-965a-4cb0f58778c5" providerId="ADAL" clId="{51244A64-1362-4D7B-98E4-CFCE8F6606A0}" dt="2025-10-07T17:00:58.048" v="2988"/>
          <ac:spMkLst>
            <pc:docMk/>
            <pc:sldMk cId="2717126264" sldId="3045"/>
            <ac:spMk id="12" creationId="{D72FCEDF-A866-C37C-9711-7E78D2F52A64}"/>
          </ac:spMkLst>
        </pc:spChg>
        <pc:spChg chg="mod">
          <ac:chgData name="Nina Adams" userId="712ee407-bfef-402f-965a-4cb0f58778c5" providerId="ADAL" clId="{51244A64-1362-4D7B-98E4-CFCE8F6606A0}" dt="2025-10-07T17:00:58.048" v="2988"/>
          <ac:spMkLst>
            <pc:docMk/>
            <pc:sldMk cId="2717126264" sldId="3045"/>
            <ac:spMk id="14" creationId="{C0645CF6-CBA6-98C3-0670-27C0A265C921}"/>
          </ac:spMkLst>
        </pc:spChg>
        <pc:spChg chg="mod">
          <ac:chgData name="Nina Adams" userId="712ee407-bfef-402f-965a-4cb0f58778c5" providerId="ADAL" clId="{51244A64-1362-4D7B-98E4-CFCE8F6606A0}" dt="2025-10-07T17:00:58.048" v="2988"/>
          <ac:spMkLst>
            <pc:docMk/>
            <pc:sldMk cId="2717126264" sldId="3045"/>
            <ac:spMk id="15" creationId="{AB850C48-254D-B074-8790-C5C657E627A3}"/>
          </ac:spMkLst>
        </pc:spChg>
        <pc:spChg chg="add mod">
          <ac:chgData name="Nina Adams" userId="712ee407-bfef-402f-965a-4cb0f58778c5" providerId="ADAL" clId="{51244A64-1362-4D7B-98E4-CFCE8F6606A0}" dt="2025-10-08T23:50:01.651" v="6319" actId="1036"/>
          <ac:spMkLst>
            <pc:docMk/>
            <pc:sldMk cId="2717126264" sldId="3045"/>
            <ac:spMk id="16" creationId="{E73EDB1A-7889-6573-A8C8-E8B3BDD2575F}"/>
          </ac:spMkLst>
        </pc:spChg>
        <pc:spChg chg="add mod">
          <ac:chgData name="Nina Adams" userId="712ee407-bfef-402f-965a-4cb0f58778c5" providerId="ADAL" clId="{51244A64-1362-4D7B-98E4-CFCE8F6606A0}" dt="2025-10-07T21:18:05.081" v="3520" actId="14100"/>
          <ac:spMkLst>
            <pc:docMk/>
            <pc:sldMk cId="2717126264" sldId="3045"/>
            <ac:spMk id="27" creationId="{1EDD2C23-AEEC-7E9F-9804-7851196E3DF2}"/>
          </ac:spMkLst>
        </pc:spChg>
        <pc:spChg chg="mod">
          <ac:chgData name="Nina Adams" userId="712ee407-bfef-402f-965a-4cb0f58778c5" providerId="ADAL" clId="{51244A64-1362-4D7B-98E4-CFCE8F6606A0}" dt="2025-10-07T16:54:34.593" v="2945" actId="14861"/>
          <ac:spMkLst>
            <pc:docMk/>
            <pc:sldMk cId="2717126264" sldId="3045"/>
            <ac:spMk id="41" creationId="{FFC2708A-DBEF-4EB5-83AC-9A843769AFD9}"/>
          </ac:spMkLst>
        </pc:spChg>
        <pc:spChg chg="mod">
          <ac:chgData name="Nina Adams" userId="712ee407-bfef-402f-965a-4cb0f58778c5" providerId="ADAL" clId="{51244A64-1362-4D7B-98E4-CFCE8F6606A0}" dt="2025-10-07T16:54:31.118" v="2944" actId="14861"/>
          <ac:spMkLst>
            <pc:docMk/>
            <pc:sldMk cId="2717126264" sldId="3045"/>
            <ac:spMk id="42" creationId="{354E7136-7977-424C-9409-F6083F49C03F}"/>
          </ac:spMkLst>
        </pc:spChg>
        <pc:spChg chg="mod">
          <ac:chgData name="Nina Adams" userId="712ee407-bfef-402f-965a-4cb0f58778c5" providerId="ADAL" clId="{51244A64-1362-4D7B-98E4-CFCE8F6606A0}" dt="2025-10-07T16:54:26.074" v="2943" actId="14861"/>
          <ac:spMkLst>
            <pc:docMk/>
            <pc:sldMk cId="2717126264" sldId="3045"/>
            <ac:spMk id="43" creationId="{E52C479A-2BD1-45EB-A0DF-375287CCB94F}"/>
          </ac:spMkLst>
        </pc:spChg>
        <pc:spChg chg="mod">
          <ac:chgData name="Nina Adams" userId="712ee407-bfef-402f-965a-4cb0f58778c5" providerId="ADAL" clId="{51244A64-1362-4D7B-98E4-CFCE8F6606A0}" dt="2025-10-07T16:54:18.977" v="2941" actId="14861"/>
          <ac:spMkLst>
            <pc:docMk/>
            <pc:sldMk cId="2717126264" sldId="3045"/>
            <ac:spMk id="44" creationId="{D4E5F991-8277-4425-B15A-D2087657DC9F}"/>
          </ac:spMkLst>
        </pc:spChg>
        <pc:spChg chg="mod">
          <ac:chgData name="Nina Adams" userId="712ee407-bfef-402f-965a-4cb0f58778c5" providerId="ADAL" clId="{51244A64-1362-4D7B-98E4-CFCE8F6606A0}" dt="2025-10-07T16:54:22.786" v="2942" actId="14861"/>
          <ac:spMkLst>
            <pc:docMk/>
            <pc:sldMk cId="2717126264" sldId="3045"/>
            <ac:spMk id="45" creationId="{6B93316D-14F4-4EC9-9404-46FDD6C6F774}"/>
          </ac:spMkLst>
        </pc:spChg>
        <pc:spChg chg="mod">
          <ac:chgData name="Nina Adams" userId="712ee407-bfef-402f-965a-4cb0f58778c5" providerId="ADAL" clId="{51244A64-1362-4D7B-98E4-CFCE8F6606A0}" dt="2025-10-07T16:54:03.322" v="2939" actId="14861"/>
          <ac:spMkLst>
            <pc:docMk/>
            <pc:sldMk cId="2717126264" sldId="3045"/>
            <ac:spMk id="53" creationId="{0CB64A7A-2AB1-4012-8926-D2E80EE9C073}"/>
          </ac:spMkLst>
        </pc:spChg>
        <pc:spChg chg="mod">
          <ac:chgData name="Nina Adams" userId="712ee407-bfef-402f-965a-4cb0f58778c5" providerId="ADAL" clId="{51244A64-1362-4D7B-98E4-CFCE8F6606A0}" dt="2025-10-07T16:55:33.818" v="2955"/>
          <ac:spMkLst>
            <pc:docMk/>
            <pc:sldMk cId="2717126264" sldId="3045"/>
            <ac:spMk id="59" creationId="{657741C4-0775-49EF-B716-7CFAED9C751E}"/>
          </ac:spMkLst>
        </pc:spChg>
        <pc:spChg chg="mod">
          <ac:chgData name="Nina Adams" userId="712ee407-bfef-402f-965a-4cb0f58778c5" providerId="ADAL" clId="{51244A64-1362-4D7B-98E4-CFCE8F6606A0}" dt="2025-10-07T17:06:11.565" v="3024" actId="1076"/>
          <ac:spMkLst>
            <pc:docMk/>
            <pc:sldMk cId="2717126264" sldId="3045"/>
            <ac:spMk id="60" creationId="{8B370A8E-DF98-4B66-8A45-478B14E617E1}"/>
          </ac:spMkLst>
        </pc:spChg>
        <pc:spChg chg="mod">
          <ac:chgData name="Nina Adams" userId="712ee407-bfef-402f-965a-4cb0f58778c5" providerId="ADAL" clId="{51244A64-1362-4D7B-98E4-CFCE8F6606A0}" dt="2025-10-07T16:54:09.573" v="2940" actId="14861"/>
          <ac:spMkLst>
            <pc:docMk/>
            <pc:sldMk cId="2717126264" sldId="3045"/>
            <ac:spMk id="61" creationId="{F57F22D5-1255-48BB-8A23-1B2DDD1089EE}"/>
          </ac:spMkLst>
        </pc:spChg>
        <pc:spChg chg="mod">
          <ac:chgData name="Nina Adams" userId="712ee407-bfef-402f-965a-4cb0f58778c5" providerId="ADAL" clId="{51244A64-1362-4D7B-98E4-CFCE8F6606A0}" dt="2025-10-07T16:55:33.818" v="2955"/>
          <ac:spMkLst>
            <pc:docMk/>
            <pc:sldMk cId="2717126264" sldId="3045"/>
            <ac:spMk id="67" creationId="{A9E0AD4C-7B00-421E-9CA8-ACD762F1FACA}"/>
          </ac:spMkLst>
        </pc:spChg>
        <pc:spChg chg="mod">
          <ac:chgData name="Nina Adams" userId="712ee407-bfef-402f-965a-4cb0f58778c5" providerId="ADAL" clId="{51244A64-1362-4D7B-98E4-CFCE8F6606A0}" dt="2025-10-07T16:54:03.322" v="2939" actId="14861"/>
          <ac:spMkLst>
            <pc:docMk/>
            <pc:sldMk cId="2717126264" sldId="3045"/>
            <ac:spMk id="68" creationId="{CC358D4D-790E-44A9-A7E4-351DD612CB50}"/>
          </ac:spMkLst>
        </pc:spChg>
        <pc:spChg chg="mod">
          <ac:chgData name="Nina Adams" userId="712ee407-bfef-402f-965a-4cb0f58778c5" providerId="ADAL" clId="{51244A64-1362-4D7B-98E4-CFCE8F6606A0}" dt="2025-10-07T16:55:33.818" v="2955"/>
          <ac:spMkLst>
            <pc:docMk/>
            <pc:sldMk cId="2717126264" sldId="3045"/>
            <ac:spMk id="69" creationId="{7B45E717-3999-430F-8947-CFB73DA5E8E2}"/>
          </ac:spMkLst>
        </pc:spChg>
        <pc:spChg chg="mod">
          <ac:chgData name="Nina Adams" userId="712ee407-bfef-402f-965a-4cb0f58778c5" providerId="ADAL" clId="{51244A64-1362-4D7B-98E4-CFCE8F6606A0}" dt="2025-10-07T16:54:03.322" v="2939" actId="14861"/>
          <ac:spMkLst>
            <pc:docMk/>
            <pc:sldMk cId="2717126264" sldId="3045"/>
            <ac:spMk id="70" creationId="{C6769C28-C6B0-4ACE-A7FE-575903811292}"/>
          </ac:spMkLst>
        </pc:spChg>
        <pc:spChg chg="mod">
          <ac:chgData name="Nina Adams" userId="712ee407-bfef-402f-965a-4cb0f58778c5" providerId="ADAL" clId="{51244A64-1362-4D7B-98E4-CFCE8F6606A0}" dt="2025-10-07T16:56:07.550" v="2967" actId="403"/>
          <ac:spMkLst>
            <pc:docMk/>
            <pc:sldMk cId="2717126264" sldId="3045"/>
            <ac:spMk id="134" creationId="{EFAFDA99-9A03-48C5-8294-FF9DBBB35276}"/>
          </ac:spMkLst>
        </pc:spChg>
        <pc:spChg chg="mod">
          <ac:chgData name="Nina Adams" userId="712ee407-bfef-402f-965a-4cb0f58778c5" providerId="ADAL" clId="{51244A64-1362-4D7B-98E4-CFCE8F6606A0}" dt="2025-10-07T17:06:37.809" v="3030" actId="1076"/>
          <ac:spMkLst>
            <pc:docMk/>
            <pc:sldMk cId="2717126264" sldId="3045"/>
            <ac:spMk id="135" creationId="{D84130FB-4F33-49D6-856C-F5F3883C83F4}"/>
          </ac:spMkLst>
        </pc:spChg>
        <pc:spChg chg="mod">
          <ac:chgData name="Nina Adams" userId="712ee407-bfef-402f-965a-4cb0f58778c5" providerId="ADAL" clId="{51244A64-1362-4D7B-98E4-CFCE8F6606A0}" dt="2025-10-07T16:56:11.572" v="2968" actId="403"/>
          <ac:spMkLst>
            <pc:docMk/>
            <pc:sldMk cId="2717126264" sldId="3045"/>
            <ac:spMk id="141" creationId="{5E359BCC-C88F-475C-8A6D-11F8261B7242}"/>
          </ac:spMkLst>
        </pc:spChg>
        <pc:spChg chg="mod">
          <ac:chgData name="Nina Adams" userId="712ee407-bfef-402f-965a-4cb0f58778c5" providerId="ADAL" clId="{51244A64-1362-4D7B-98E4-CFCE8F6606A0}" dt="2025-10-07T17:06:35.303" v="3029" actId="1076"/>
          <ac:spMkLst>
            <pc:docMk/>
            <pc:sldMk cId="2717126264" sldId="3045"/>
            <ac:spMk id="142" creationId="{E60453D8-84DE-44C2-BF78-91794B8537F6}"/>
          </ac:spMkLst>
        </pc:spChg>
        <pc:spChg chg="mod">
          <ac:chgData name="Nina Adams" userId="712ee407-bfef-402f-965a-4cb0f58778c5" providerId="ADAL" clId="{51244A64-1362-4D7B-98E4-CFCE8F6606A0}" dt="2025-10-07T16:56:36.247" v="2972" actId="14100"/>
          <ac:spMkLst>
            <pc:docMk/>
            <pc:sldMk cId="2717126264" sldId="3045"/>
            <ac:spMk id="144" creationId="{443DC80F-4D14-45B4-A146-BDD0128B0D80}"/>
          </ac:spMkLst>
        </pc:spChg>
        <pc:spChg chg="mod">
          <ac:chgData name="Nina Adams" userId="712ee407-bfef-402f-965a-4cb0f58778c5" providerId="ADAL" clId="{51244A64-1362-4D7B-98E4-CFCE8F6606A0}" dt="2025-10-07T17:06:33.090" v="3028" actId="1076"/>
          <ac:spMkLst>
            <pc:docMk/>
            <pc:sldMk cId="2717126264" sldId="3045"/>
            <ac:spMk id="145" creationId="{1AA93D11-289B-45E7-845B-44D84C9FC947}"/>
          </ac:spMkLst>
        </pc:spChg>
        <pc:spChg chg="mod">
          <ac:chgData name="Nina Adams" userId="712ee407-bfef-402f-965a-4cb0f58778c5" providerId="ADAL" clId="{51244A64-1362-4D7B-98E4-CFCE8F6606A0}" dt="2025-10-07T16:56:56.074" v="2977" actId="1076"/>
          <ac:spMkLst>
            <pc:docMk/>
            <pc:sldMk cId="2717126264" sldId="3045"/>
            <ac:spMk id="147" creationId="{63275DC8-15E7-4407-ACB3-442FBB1AD9A7}"/>
          </ac:spMkLst>
        </pc:spChg>
        <pc:spChg chg="mod">
          <ac:chgData name="Nina Adams" userId="712ee407-bfef-402f-965a-4cb0f58778c5" providerId="ADAL" clId="{51244A64-1362-4D7B-98E4-CFCE8F6606A0}" dt="2025-10-07T17:06:26.889" v="3026" actId="1076"/>
          <ac:spMkLst>
            <pc:docMk/>
            <pc:sldMk cId="2717126264" sldId="3045"/>
            <ac:spMk id="148" creationId="{BFF85345-AB62-4B31-A388-63CCF6F912CA}"/>
          </ac:spMkLst>
        </pc:spChg>
        <pc:spChg chg="mod">
          <ac:chgData name="Nina Adams" userId="712ee407-bfef-402f-965a-4cb0f58778c5" providerId="ADAL" clId="{51244A64-1362-4D7B-98E4-CFCE8F6606A0}" dt="2025-10-07T16:57:03.916" v="2978" actId="403"/>
          <ac:spMkLst>
            <pc:docMk/>
            <pc:sldMk cId="2717126264" sldId="3045"/>
            <ac:spMk id="150" creationId="{344CAC5A-CD28-4D62-8075-15277B018BD3}"/>
          </ac:spMkLst>
        </pc:spChg>
        <pc:spChg chg="mod">
          <ac:chgData name="Nina Adams" userId="712ee407-bfef-402f-965a-4cb0f58778c5" providerId="ADAL" clId="{51244A64-1362-4D7B-98E4-CFCE8F6606A0}" dt="2025-10-07T17:06:30.317" v="3027" actId="1076"/>
          <ac:spMkLst>
            <pc:docMk/>
            <pc:sldMk cId="2717126264" sldId="3045"/>
            <ac:spMk id="151" creationId="{F310F1EC-64A3-4F89-97A1-FDC6265565A6}"/>
          </ac:spMkLst>
        </pc:spChg>
        <pc:grpChg chg="mod">
          <ac:chgData name="Nina Adams" userId="712ee407-bfef-402f-965a-4cb0f58778c5" providerId="ADAL" clId="{51244A64-1362-4D7B-98E4-CFCE8F6606A0}" dt="2025-10-07T17:00:55.998" v="2987" actId="1076"/>
          <ac:grpSpMkLst>
            <pc:docMk/>
            <pc:sldMk cId="2717126264" sldId="3045"/>
            <ac:grpSpMk id="3" creationId="{31F03A19-FA3E-4EBF-952C-12FB8ED4EC8A}"/>
          </ac:grpSpMkLst>
        </pc:grpChg>
        <pc:grpChg chg="add mod">
          <ac:chgData name="Nina Adams" userId="712ee407-bfef-402f-965a-4cb0f58778c5" providerId="ADAL" clId="{51244A64-1362-4D7B-98E4-CFCE8F6606A0}" dt="2025-10-07T17:00:58.048" v="2988"/>
          <ac:grpSpMkLst>
            <pc:docMk/>
            <pc:sldMk cId="2717126264" sldId="3045"/>
            <ac:grpSpMk id="10" creationId="{54B0142E-CDC0-5F2A-6ED2-9E1CEA6AFC87}"/>
          </ac:grpSpMkLst>
        </pc:grpChg>
        <pc:grpChg chg="add mod">
          <ac:chgData name="Nina Adams" userId="712ee407-bfef-402f-965a-4cb0f58778c5" providerId="ADAL" clId="{51244A64-1362-4D7B-98E4-CFCE8F6606A0}" dt="2025-10-07T17:00:58.048" v="2988"/>
          <ac:grpSpMkLst>
            <pc:docMk/>
            <pc:sldMk cId="2717126264" sldId="3045"/>
            <ac:grpSpMk id="13" creationId="{3FE11889-6CC0-C402-637F-3E710FDE7FE8}"/>
          </ac:grpSpMkLst>
        </pc:grpChg>
        <pc:picChg chg="add mod">
          <ac:chgData name="Nina Adams" userId="712ee407-bfef-402f-965a-4cb0f58778c5" providerId="ADAL" clId="{51244A64-1362-4D7B-98E4-CFCE8F6606A0}" dt="2025-10-07T17:06:08.984" v="3023" actId="1076"/>
          <ac:picMkLst>
            <pc:docMk/>
            <pc:sldMk cId="2717126264" sldId="3045"/>
            <ac:picMk id="26" creationId="{30002245-75B0-DB68-E83B-5CCCCF7F5AEB}"/>
          </ac:picMkLst>
        </pc:picChg>
        <pc:cxnChg chg="mod">
          <ac:chgData name="Nina Adams" userId="712ee407-bfef-402f-965a-4cb0f58778c5" providerId="ADAL" clId="{51244A64-1362-4D7B-98E4-CFCE8F6606A0}" dt="2025-10-07T17:03:30.192" v="3001" actId="692"/>
          <ac:cxnSpMkLst>
            <pc:docMk/>
            <pc:sldMk cId="2717126264" sldId="3045"/>
            <ac:cxnSpMk id="77" creationId="{1A187CBD-6F77-4003-8557-698E29EDF544}"/>
          </ac:cxnSpMkLst>
        </pc:cxnChg>
        <pc:cxnChg chg="mod">
          <ac:chgData name="Nina Adams" userId="712ee407-bfef-402f-965a-4cb0f58778c5" providerId="ADAL" clId="{51244A64-1362-4D7B-98E4-CFCE8F6606A0}" dt="2025-10-07T17:03:58.007" v="3004" actId="692"/>
          <ac:cxnSpMkLst>
            <pc:docMk/>
            <pc:sldMk cId="2717126264" sldId="3045"/>
            <ac:cxnSpMk id="79" creationId="{416F5FF3-3C51-4ECB-8D31-387D3BF9DDDF}"/>
          </ac:cxnSpMkLst>
        </pc:cxnChg>
        <pc:cxnChg chg="mod">
          <ac:chgData name="Nina Adams" userId="712ee407-bfef-402f-965a-4cb0f58778c5" providerId="ADAL" clId="{51244A64-1362-4D7B-98E4-CFCE8F6606A0}" dt="2025-10-07T17:03:19.191" v="2999" actId="692"/>
          <ac:cxnSpMkLst>
            <pc:docMk/>
            <pc:sldMk cId="2717126264" sldId="3045"/>
            <ac:cxnSpMk id="81" creationId="{388E7EE8-F6AD-41CC-86B1-B213725346C0}"/>
          </ac:cxnSpMkLst>
        </pc:cxnChg>
        <pc:cxnChg chg="mod">
          <ac:chgData name="Nina Adams" userId="712ee407-bfef-402f-965a-4cb0f58778c5" providerId="ADAL" clId="{51244A64-1362-4D7B-98E4-CFCE8F6606A0}" dt="2025-10-07T17:03:09.769" v="2997" actId="692"/>
          <ac:cxnSpMkLst>
            <pc:docMk/>
            <pc:sldMk cId="2717126264" sldId="3045"/>
            <ac:cxnSpMk id="85" creationId="{FAFAE371-B656-4A18-A4F4-144CA617798E}"/>
          </ac:cxnSpMkLst>
        </pc:cxnChg>
        <pc:cxnChg chg="mod">
          <ac:chgData name="Nina Adams" userId="712ee407-bfef-402f-965a-4cb0f58778c5" providerId="ADAL" clId="{51244A64-1362-4D7B-98E4-CFCE8F6606A0}" dt="2025-10-07T17:03:13.814" v="2998" actId="692"/>
          <ac:cxnSpMkLst>
            <pc:docMk/>
            <pc:sldMk cId="2717126264" sldId="3045"/>
            <ac:cxnSpMk id="87" creationId="{CCC100F7-1491-4542-A576-BBE4B6907532}"/>
          </ac:cxnSpMkLst>
        </pc:cxnChg>
      </pc:sldChg>
      <pc:sldChg chg="modSp mod">
        <pc:chgData name="Nina Adams" userId="712ee407-bfef-402f-965a-4cb0f58778c5" providerId="ADAL" clId="{51244A64-1362-4D7B-98E4-CFCE8F6606A0}" dt="2025-10-08T18:10:23.936" v="5356" actId="20577"/>
        <pc:sldMkLst>
          <pc:docMk/>
          <pc:sldMk cId="2226055555" sldId="2147483429"/>
        </pc:sldMkLst>
        <pc:spChg chg="mod">
          <ac:chgData name="Nina Adams" userId="712ee407-bfef-402f-965a-4cb0f58778c5" providerId="ADAL" clId="{51244A64-1362-4D7B-98E4-CFCE8F6606A0}" dt="2025-10-08T18:10:23.936" v="5356" actId="20577"/>
          <ac:spMkLst>
            <pc:docMk/>
            <pc:sldMk cId="2226055555" sldId="2147483429"/>
            <ac:spMk id="12" creationId="{00000000-0000-0000-0000-000000000000}"/>
          </ac:spMkLst>
        </pc:spChg>
      </pc:sldChg>
      <pc:sldChg chg="addSp modSp mod">
        <pc:chgData name="Nina Adams" userId="712ee407-bfef-402f-965a-4cb0f58778c5" providerId="ADAL" clId="{51244A64-1362-4D7B-98E4-CFCE8F6606A0}" dt="2025-11-05T20:13:49.115" v="7653" actId="20577"/>
        <pc:sldMkLst>
          <pc:docMk/>
          <pc:sldMk cId="4106028154" sldId="2147483430"/>
        </pc:sldMkLst>
        <pc:spChg chg="mod">
          <ac:chgData name="Nina Adams" userId="712ee407-bfef-402f-965a-4cb0f58778c5" providerId="ADAL" clId="{51244A64-1362-4D7B-98E4-CFCE8F6606A0}" dt="2025-11-05T20:13:49.115" v="7653" actId="20577"/>
          <ac:spMkLst>
            <pc:docMk/>
            <pc:sldMk cId="4106028154" sldId="2147483430"/>
            <ac:spMk id="3" creationId="{C4E2CF97-BB9C-CBE4-E2A4-122C6BB1629B}"/>
          </ac:spMkLst>
        </pc:spChg>
        <pc:spChg chg="mod">
          <ac:chgData name="Nina Adams" userId="712ee407-bfef-402f-965a-4cb0f58778c5" providerId="ADAL" clId="{51244A64-1362-4D7B-98E4-CFCE8F6606A0}" dt="2025-10-07T16:17:54.315" v="2272"/>
          <ac:spMkLst>
            <pc:docMk/>
            <pc:sldMk cId="4106028154" sldId="2147483430"/>
            <ac:spMk id="8" creationId="{3C97A875-6FF0-6D98-5F62-883BE6A04931}"/>
          </ac:spMkLst>
        </pc:spChg>
        <pc:spChg chg="mod">
          <ac:chgData name="Nina Adams" userId="712ee407-bfef-402f-965a-4cb0f58778c5" providerId="ADAL" clId="{51244A64-1362-4D7B-98E4-CFCE8F6606A0}" dt="2025-10-07T16:17:54.315" v="2272"/>
          <ac:spMkLst>
            <pc:docMk/>
            <pc:sldMk cId="4106028154" sldId="2147483430"/>
            <ac:spMk id="9" creationId="{FF8F5851-BC20-011E-6866-ED51926A2177}"/>
          </ac:spMkLst>
        </pc:spChg>
        <pc:spChg chg="mod">
          <ac:chgData name="Nina Adams" userId="712ee407-bfef-402f-965a-4cb0f58778c5" providerId="ADAL" clId="{51244A64-1362-4D7B-98E4-CFCE8F6606A0}" dt="2025-10-07T16:17:54.315" v="2272"/>
          <ac:spMkLst>
            <pc:docMk/>
            <pc:sldMk cId="4106028154" sldId="2147483430"/>
            <ac:spMk id="11" creationId="{68065A3E-1DE6-E806-F348-EE65A437A647}"/>
          </ac:spMkLst>
        </pc:spChg>
        <pc:spChg chg="mod">
          <ac:chgData name="Nina Adams" userId="712ee407-bfef-402f-965a-4cb0f58778c5" providerId="ADAL" clId="{51244A64-1362-4D7B-98E4-CFCE8F6606A0}" dt="2025-10-07T16:17:54.315" v="2272"/>
          <ac:spMkLst>
            <pc:docMk/>
            <pc:sldMk cId="4106028154" sldId="2147483430"/>
            <ac:spMk id="12" creationId="{CE3F3221-5B5F-FB7B-F683-A260B7DE1962}"/>
          </ac:spMkLst>
        </pc:spChg>
        <pc:spChg chg="add mod">
          <ac:chgData name="Nina Adams" userId="712ee407-bfef-402f-965a-4cb0f58778c5" providerId="ADAL" clId="{51244A64-1362-4D7B-98E4-CFCE8F6606A0}" dt="2025-10-08T23:50:54.604" v="6325" actId="1076"/>
          <ac:spMkLst>
            <pc:docMk/>
            <pc:sldMk cId="4106028154" sldId="2147483430"/>
            <ac:spMk id="13" creationId="{58890DE7-976B-2D69-31DE-F3CCCE3840BA}"/>
          </ac:spMkLst>
        </pc:spChg>
        <pc:grpChg chg="mod">
          <ac:chgData name="Nina Adams" userId="712ee407-bfef-402f-965a-4cb0f58778c5" providerId="ADAL" clId="{51244A64-1362-4D7B-98E4-CFCE8F6606A0}" dt="2025-11-03T22:02:59.546" v="7264" actId="14861"/>
          <ac:grpSpMkLst>
            <pc:docMk/>
            <pc:sldMk cId="4106028154" sldId="2147483430"/>
            <ac:grpSpMk id="4" creationId="{CC307B12-8FAB-A4FA-F2AF-2F6E7F237CF2}"/>
          </ac:grpSpMkLst>
        </pc:grpChg>
        <pc:grpChg chg="add mod">
          <ac:chgData name="Nina Adams" userId="712ee407-bfef-402f-965a-4cb0f58778c5" providerId="ADAL" clId="{51244A64-1362-4D7B-98E4-CFCE8F6606A0}" dt="2025-10-07T16:17:54.315" v="2272"/>
          <ac:grpSpMkLst>
            <pc:docMk/>
            <pc:sldMk cId="4106028154" sldId="2147483430"/>
            <ac:grpSpMk id="7" creationId="{2E574E60-7B40-B4D5-1008-10C83675C0B7}"/>
          </ac:grpSpMkLst>
        </pc:grpChg>
        <pc:grpChg chg="add mod">
          <ac:chgData name="Nina Adams" userId="712ee407-bfef-402f-965a-4cb0f58778c5" providerId="ADAL" clId="{51244A64-1362-4D7B-98E4-CFCE8F6606A0}" dt="2025-10-07T16:17:54.315" v="2272"/>
          <ac:grpSpMkLst>
            <pc:docMk/>
            <pc:sldMk cId="4106028154" sldId="2147483430"/>
            <ac:grpSpMk id="10" creationId="{F7997CD4-0256-A237-F111-D11CA8A693FD}"/>
          </ac:grpSpMkLst>
        </pc:grpChg>
      </pc:sldChg>
      <pc:sldChg chg="ord">
        <pc:chgData name="Nina Adams" userId="712ee407-bfef-402f-965a-4cb0f58778c5" providerId="ADAL" clId="{51244A64-1362-4D7B-98E4-CFCE8F6606A0}" dt="2025-11-05T20:13:31.894" v="7636"/>
        <pc:sldMkLst>
          <pc:docMk/>
          <pc:sldMk cId="267818861" sldId="2147483436"/>
        </pc:sldMkLst>
      </pc:sldChg>
      <pc:sldChg chg="modSp mod ord">
        <pc:chgData name="Nina Adams" userId="712ee407-bfef-402f-965a-4cb0f58778c5" providerId="ADAL" clId="{51244A64-1362-4D7B-98E4-CFCE8F6606A0}" dt="2025-11-05T20:13:31.894" v="7636"/>
        <pc:sldMkLst>
          <pc:docMk/>
          <pc:sldMk cId="1210602392" sldId="2147483437"/>
        </pc:sldMkLst>
      </pc:sldChg>
      <pc:sldChg chg="ord">
        <pc:chgData name="Nina Adams" userId="712ee407-bfef-402f-965a-4cb0f58778c5" providerId="ADAL" clId="{51244A64-1362-4D7B-98E4-CFCE8F6606A0}" dt="2025-11-06T16:57:30.949" v="7703"/>
        <pc:sldMkLst>
          <pc:docMk/>
          <pc:sldMk cId="3944766791" sldId="2147483462"/>
        </pc:sldMkLst>
      </pc:sldChg>
      <pc:sldChg chg="addSp modSp add mod ord">
        <pc:chgData name="Nina Adams" userId="712ee407-bfef-402f-965a-4cb0f58778c5" providerId="ADAL" clId="{51244A64-1362-4D7B-98E4-CFCE8F6606A0}" dt="2025-10-08T23:50:40.346" v="6322" actId="1076"/>
        <pc:sldMkLst>
          <pc:docMk/>
          <pc:sldMk cId="3004476193" sldId="2147483463"/>
        </pc:sldMkLst>
        <pc:spChg chg="add mod">
          <ac:chgData name="Nina Adams" userId="712ee407-bfef-402f-965a-4cb0f58778c5" providerId="ADAL" clId="{51244A64-1362-4D7B-98E4-CFCE8F6606A0}" dt="2025-10-08T23:50:40.346" v="6322" actId="1076"/>
          <ac:spMkLst>
            <pc:docMk/>
            <pc:sldMk cId="3004476193" sldId="2147483463"/>
            <ac:spMk id="2" creationId="{945EC275-1055-82E1-AE9F-123868660864}"/>
          </ac:spMkLst>
        </pc:spChg>
      </pc:sldChg>
      <pc:sldChg chg="addSp modSp add mod ord">
        <pc:chgData name="Nina Adams" userId="712ee407-bfef-402f-965a-4cb0f58778c5" providerId="ADAL" clId="{51244A64-1362-4D7B-98E4-CFCE8F6606A0}" dt="2025-11-03T20:11:28.019" v="7255" actId="1076"/>
        <pc:sldMkLst>
          <pc:docMk/>
          <pc:sldMk cId="501227657" sldId="2147483467"/>
        </pc:sldMkLst>
        <pc:spChg chg="add mod">
          <ac:chgData name="Nina Adams" userId="712ee407-bfef-402f-965a-4cb0f58778c5" providerId="ADAL" clId="{51244A64-1362-4D7B-98E4-CFCE8F6606A0}" dt="2025-10-08T23:51:14.915" v="6326"/>
          <ac:spMkLst>
            <pc:docMk/>
            <pc:sldMk cId="501227657" sldId="2147483467"/>
            <ac:spMk id="2" creationId="{A8330DE1-4D47-4A66-10D8-2F604D5C3230}"/>
          </ac:spMkLst>
        </pc:spChg>
        <pc:spChg chg="mod">
          <ac:chgData name="Nina Adams" userId="712ee407-bfef-402f-965a-4cb0f58778c5" providerId="ADAL" clId="{51244A64-1362-4D7B-98E4-CFCE8F6606A0}" dt="2025-11-03T20:11:24.479" v="7254" actId="14100"/>
          <ac:spMkLst>
            <pc:docMk/>
            <pc:sldMk cId="501227657" sldId="2147483467"/>
            <ac:spMk id="3" creationId="{70244EE6-7EC9-A054-1FEC-71F838C4E7BA}"/>
          </ac:spMkLst>
        </pc:spChg>
        <pc:spChg chg="mod">
          <ac:chgData name="Nina Adams" userId="712ee407-bfef-402f-965a-4cb0f58778c5" providerId="ADAL" clId="{51244A64-1362-4D7B-98E4-CFCE8F6606A0}" dt="2025-11-03T20:09:51.207" v="7253" actId="14100"/>
          <ac:spMkLst>
            <pc:docMk/>
            <pc:sldMk cId="501227657" sldId="2147483467"/>
            <ac:spMk id="4" creationId="{1590B221-2A26-F2C8-FDB5-AE0B9666E43B}"/>
          </ac:spMkLst>
        </pc:spChg>
        <pc:spChg chg="mod">
          <ac:chgData name="Nina Adams" userId="712ee407-bfef-402f-965a-4cb0f58778c5" providerId="ADAL" clId="{51244A64-1362-4D7B-98E4-CFCE8F6606A0}" dt="2025-10-09T16:05:05.203" v="6398" actId="20577"/>
          <ac:spMkLst>
            <pc:docMk/>
            <pc:sldMk cId="501227657" sldId="2147483467"/>
            <ac:spMk id="5" creationId="{825D1ABB-1D66-E6A4-5A47-1FAB78061524}"/>
          </ac:spMkLst>
        </pc:spChg>
        <pc:spChg chg="mod">
          <ac:chgData name="Nina Adams" userId="712ee407-bfef-402f-965a-4cb0f58778c5" providerId="ADAL" clId="{51244A64-1362-4D7B-98E4-CFCE8F6606A0}" dt="2025-11-03T20:11:28.019" v="7255" actId="1076"/>
          <ac:spMkLst>
            <pc:docMk/>
            <pc:sldMk cId="501227657" sldId="2147483467"/>
            <ac:spMk id="6" creationId="{9E277B4A-1E56-3B3A-C212-306394A85E2A}"/>
          </ac:spMkLst>
        </pc:spChg>
        <pc:spChg chg="mod">
          <ac:chgData name="Nina Adams" userId="712ee407-bfef-402f-965a-4cb0f58778c5" providerId="ADAL" clId="{51244A64-1362-4D7B-98E4-CFCE8F6606A0}" dt="2025-11-03T20:09:39.299" v="7251" actId="14861"/>
          <ac:spMkLst>
            <pc:docMk/>
            <pc:sldMk cId="501227657" sldId="2147483467"/>
            <ac:spMk id="7" creationId="{F3DCF20B-4FF1-F0CE-1010-ADD68239AB4A}"/>
          </ac:spMkLst>
        </pc:spChg>
      </pc:sldChg>
      <pc:sldChg chg="addSp delSp modSp new mod ord">
        <pc:chgData name="Nina Adams" userId="712ee407-bfef-402f-965a-4cb0f58778c5" providerId="ADAL" clId="{51244A64-1362-4D7B-98E4-CFCE8F6606A0}" dt="2025-10-08T19:05:26.969" v="5457" actId="404"/>
        <pc:sldMkLst>
          <pc:docMk/>
          <pc:sldMk cId="925472585" sldId="2147483471"/>
        </pc:sldMkLst>
        <pc:spChg chg="add mod">
          <ac:chgData name="Nina Adams" userId="712ee407-bfef-402f-965a-4cb0f58778c5" providerId="ADAL" clId="{51244A64-1362-4D7B-98E4-CFCE8F6606A0}" dt="2025-10-08T19:05:26.969" v="5457" actId="404"/>
          <ac:spMkLst>
            <pc:docMk/>
            <pc:sldMk cId="925472585" sldId="2147483471"/>
            <ac:spMk id="2" creationId="{576EEF55-134A-1658-97D1-9618FEF1E88C}"/>
          </ac:spMkLst>
        </pc:spChg>
        <pc:spChg chg="add mod">
          <ac:chgData name="Nina Adams" userId="712ee407-bfef-402f-965a-4cb0f58778c5" providerId="ADAL" clId="{51244A64-1362-4D7B-98E4-CFCE8F6606A0}" dt="2025-10-07T23:21:32.142" v="4884" actId="14100"/>
          <ac:spMkLst>
            <pc:docMk/>
            <pc:sldMk cId="925472585" sldId="2147483471"/>
            <ac:spMk id="8" creationId="{66911379-5600-C4BD-C4AF-7B1BE910C69E}"/>
          </ac:spMkLst>
        </pc:spChg>
        <pc:spChg chg="add mod">
          <ac:chgData name="Nina Adams" userId="712ee407-bfef-402f-965a-4cb0f58778c5" providerId="ADAL" clId="{51244A64-1362-4D7B-98E4-CFCE8F6606A0}" dt="2025-10-07T23:21:37.371" v="4886" actId="14100"/>
          <ac:spMkLst>
            <pc:docMk/>
            <pc:sldMk cId="925472585" sldId="2147483471"/>
            <ac:spMk id="9" creationId="{AA7FD6FD-BE2E-D3DB-FC6E-031B0DEAD8C4}"/>
          </ac:spMkLst>
        </pc:spChg>
        <pc:spChg chg="add mod">
          <ac:chgData name="Nina Adams" userId="712ee407-bfef-402f-965a-4cb0f58778c5" providerId="ADAL" clId="{51244A64-1362-4D7B-98E4-CFCE8F6606A0}" dt="2025-10-07T23:21:48.922" v="4889" actId="14100"/>
          <ac:spMkLst>
            <pc:docMk/>
            <pc:sldMk cId="925472585" sldId="2147483471"/>
            <ac:spMk id="10" creationId="{63B8FEBA-5D30-E44E-1883-C43F6FFBA32E}"/>
          </ac:spMkLst>
        </pc:spChg>
      </pc:sldChg>
      <pc:sldChg chg="addSp delSp modSp new mod ord">
        <pc:chgData name="Nina Adams" userId="712ee407-bfef-402f-965a-4cb0f58778c5" providerId="ADAL" clId="{51244A64-1362-4D7B-98E4-CFCE8F6606A0}" dt="2025-11-06T17:29:13.013" v="7738"/>
        <pc:sldMkLst>
          <pc:docMk/>
          <pc:sldMk cId="3381101120" sldId="2147483472"/>
        </pc:sldMkLst>
        <pc:spChg chg="mod">
          <ac:chgData name="Nina Adams" userId="712ee407-bfef-402f-965a-4cb0f58778c5" providerId="ADAL" clId="{51244A64-1362-4D7B-98E4-CFCE8F6606A0}" dt="2025-10-07T23:31:14.311" v="4973" actId="14100"/>
          <ac:spMkLst>
            <pc:docMk/>
            <pc:sldMk cId="3381101120" sldId="2147483472"/>
            <ac:spMk id="2" creationId="{FB470897-F0D0-536A-88E6-E11E2170689A}"/>
          </ac:spMkLst>
        </pc:spChg>
        <pc:spChg chg="add mod">
          <ac:chgData name="Nina Adams" userId="712ee407-bfef-402f-965a-4cb0f58778c5" providerId="ADAL" clId="{51244A64-1362-4D7B-98E4-CFCE8F6606A0}" dt="2025-10-07T23:31:10.692" v="4972" actId="14100"/>
          <ac:spMkLst>
            <pc:docMk/>
            <pc:sldMk cId="3381101120" sldId="2147483472"/>
            <ac:spMk id="5" creationId="{6F0F05AE-C8EE-49F1-CEC7-4C3ED8AD199E}"/>
          </ac:spMkLst>
        </pc:spChg>
        <pc:spChg chg="add mod">
          <ac:chgData name="Nina Adams" userId="712ee407-bfef-402f-965a-4cb0f58778c5" providerId="ADAL" clId="{51244A64-1362-4D7B-98E4-CFCE8F6606A0}" dt="2025-10-07T23:31:20.502" v="4974" actId="14100"/>
          <ac:spMkLst>
            <pc:docMk/>
            <pc:sldMk cId="3381101120" sldId="2147483472"/>
            <ac:spMk id="8" creationId="{B20F6023-501E-46EA-F57B-F2FCB30B23D7}"/>
          </ac:spMkLst>
        </pc:spChg>
        <pc:spChg chg="mod">
          <ac:chgData name="Nina Adams" userId="712ee407-bfef-402f-965a-4cb0f58778c5" providerId="ADAL" clId="{51244A64-1362-4D7B-98E4-CFCE8F6606A0}" dt="2025-10-07T23:31:06.135" v="4970"/>
          <ac:spMkLst>
            <pc:docMk/>
            <pc:sldMk cId="3381101120" sldId="2147483472"/>
            <ac:spMk id="10" creationId="{69852825-93A9-9492-4898-3013C20D21C1}"/>
          </ac:spMkLst>
        </pc:spChg>
        <pc:spChg chg="mod">
          <ac:chgData name="Nina Adams" userId="712ee407-bfef-402f-965a-4cb0f58778c5" providerId="ADAL" clId="{51244A64-1362-4D7B-98E4-CFCE8F6606A0}" dt="2025-10-07T23:31:06.135" v="4970"/>
          <ac:spMkLst>
            <pc:docMk/>
            <pc:sldMk cId="3381101120" sldId="2147483472"/>
            <ac:spMk id="11" creationId="{5E86C2D5-9BE2-7545-63B4-3C923DE91416}"/>
          </ac:spMkLst>
        </pc:spChg>
        <pc:spChg chg="mod">
          <ac:chgData name="Nina Adams" userId="712ee407-bfef-402f-965a-4cb0f58778c5" providerId="ADAL" clId="{51244A64-1362-4D7B-98E4-CFCE8F6606A0}" dt="2025-10-07T23:31:06.135" v="4970"/>
          <ac:spMkLst>
            <pc:docMk/>
            <pc:sldMk cId="3381101120" sldId="2147483472"/>
            <ac:spMk id="13" creationId="{AA9D9B35-6E2F-AE13-36D1-3ABEC6202903}"/>
          </ac:spMkLst>
        </pc:spChg>
        <pc:spChg chg="mod">
          <ac:chgData name="Nina Adams" userId="712ee407-bfef-402f-965a-4cb0f58778c5" providerId="ADAL" clId="{51244A64-1362-4D7B-98E4-CFCE8F6606A0}" dt="2025-10-07T23:31:06.135" v="4970"/>
          <ac:spMkLst>
            <pc:docMk/>
            <pc:sldMk cId="3381101120" sldId="2147483472"/>
            <ac:spMk id="14" creationId="{299A55F6-7226-3968-614B-17FAFD0FFB84}"/>
          </ac:spMkLst>
        </pc:spChg>
        <pc:grpChg chg="add mod">
          <ac:chgData name="Nina Adams" userId="712ee407-bfef-402f-965a-4cb0f58778c5" providerId="ADAL" clId="{51244A64-1362-4D7B-98E4-CFCE8F6606A0}" dt="2025-10-07T23:31:06.135" v="4970"/>
          <ac:grpSpMkLst>
            <pc:docMk/>
            <pc:sldMk cId="3381101120" sldId="2147483472"/>
            <ac:grpSpMk id="9" creationId="{2F442438-22AD-4AF7-3787-86827122EFCB}"/>
          </ac:grpSpMkLst>
        </pc:grpChg>
        <pc:grpChg chg="add mod">
          <ac:chgData name="Nina Adams" userId="712ee407-bfef-402f-965a-4cb0f58778c5" providerId="ADAL" clId="{51244A64-1362-4D7B-98E4-CFCE8F6606A0}" dt="2025-10-07T23:31:06.135" v="4970"/>
          <ac:grpSpMkLst>
            <pc:docMk/>
            <pc:sldMk cId="3381101120" sldId="2147483472"/>
            <ac:grpSpMk id="12" creationId="{8E288AEF-C0DD-CE4D-ADF4-1EB7884FE336}"/>
          </ac:grpSpMkLst>
        </pc:grpChg>
        <pc:picChg chg="add mod">
          <ac:chgData name="Nina Adams" userId="712ee407-bfef-402f-965a-4cb0f58778c5" providerId="ADAL" clId="{51244A64-1362-4D7B-98E4-CFCE8F6606A0}" dt="2025-10-07T23:31:26.969" v="4975" actId="14861"/>
          <ac:picMkLst>
            <pc:docMk/>
            <pc:sldMk cId="3381101120" sldId="2147483472"/>
            <ac:picMk id="7" creationId="{C9B4E303-EF5C-2DCD-110A-CE1183B7F2DB}"/>
          </ac:picMkLst>
        </pc:picChg>
      </pc:sldChg>
      <pc:sldChg chg="addSp modSp new mod ord">
        <pc:chgData name="Nina Adams" userId="712ee407-bfef-402f-965a-4cb0f58778c5" providerId="ADAL" clId="{51244A64-1362-4D7B-98E4-CFCE8F6606A0}" dt="2025-10-07T23:36:03.458" v="5154" actId="14100"/>
        <pc:sldMkLst>
          <pc:docMk/>
          <pc:sldMk cId="878637364" sldId="2147483476"/>
        </pc:sldMkLst>
        <pc:picChg chg="add mod">
          <ac:chgData name="Nina Adams" userId="712ee407-bfef-402f-965a-4cb0f58778c5" providerId="ADAL" clId="{51244A64-1362-4D7B-98E4-CFCE8F6606A0}" dt="2025-10-07T23:36:03.458" v="5154" actId="14100"/>
          <ac:picMkLst>
            <pc:docMk/>
            <pc:sldMk cId="878637364" sldId="2147483476"/>
            <ac:picMk id="3" creationId="{DDEE762F-C291-5A99-9A14-11D6481A480D}"/>
          </ac:picMkLst>
        </pc:picChg>
      </pc:sldChg>
      <pc:sldChg chg="addSp delSp modSp new mod ord">
        <pc:chgData name="Nina Adams" userId="712ee407-bfef-402f-965a-4cb0f58778c5" providerId="ADAL" clId="{51244A64-1362-4D7B-98E4-CFCE8F6606A0}" dt="2025-11-03T20:05:33.818" v="7249" actId="1076"/>
        <pc:sldMkLst>
          <pc:docMk/>
          <pc:sldMk cId="422761045" sldId="2147483477"/>
        </pc:sldMkLst>
        <pc:spChg chg="mod">
          <ac:chgData name="Nina Adams" userId="712ee407-bfef-402f-965a-4cb0f58778c5" providerId="ADAL" clId="{51244A64-1362-4D7B-98E4-CFCE8F6606A0}" dt="2025-10-07T23:36:40.925" v="5165" actId="404"/>
          <ac:spMkLst>
            <pc:docMk/>
            <pc:sldMk cId="422761045" sldId="2147483477"/>
            <ac:spMk id="2" creationId="{8B22A47C-991B-F698-B7F1-763B29D6CF19}"/>
          </ac:spMkLst>
        </pc:spChg>
        <pc:spChg chg="mod">
          <ac:chgData name="Nina Adams" userId="712ee407-bfef-402f-965a-4cb0f58778c5" providerId="ADAL" clId="{51244A64-1362-4D7B-98E4-CFCE8F6606A0}" dt="2025-10-07T17:43:21.018" v="3068"/>
          <ac:spMkLst>
            <pc:docMk/>
            <pc:sldMk cId="422761045" sldId="2147483477"/>
            <ac:spMk id="4" creationId="{5A1688B4-7840-4296-A4D8-245BFEA3CFDF}"/>
          </ac:spMkLst>
        </pc:spChg>
        <pc:spChg chg="mod">
          <ac:chgData name="Nina Adams" userId="712ee407-bfef-402f-965a-4cb0f58778c5" providerId="ADAL" clId="{51244A64-1362-4D7B-98E4-CFCE8F6606A0}" dt="2025-10-07T17:43:21.018" v="3068"/>
          <ac:spMkLst>
            <pc:docMk/>
            <pc:sldMk cId="422761045" sldId="2147483477"/>
            <ac:spMk id="5" creationId="{1BFE9E24-192C-05A7-0A85-892C4E5695F8}"/>
          </ac:spMkLst>
        </pc:spChg>
        <pc:spChg chg="mod">
          <ac:chgData name="Nina Adams" userId="712ee407-bfef-402f-965a-4cb0f58778c5" providerId="ADAL" clId="{51244A64-1362-4D7B-98E4-CFCE8F6606A0}" dt="2025-10-07T17:43:21.018" v="3068"/>
          <ac:spMkLst>
            <pc:docMk/>
            <pc:sldMk cId="422761045" sldId="2147483477"/>
            <ac:spMk id="7" creationId="{D65CB449-A52E-C95E-5C3F-9622427AA8CE}"/>
          </ac:spMkLst>
        </pc:spChg>
        <pc:spChg chg="mod">
          <ac:chgData name="Nina Adams" userId="712ee407-bfef-402f-965a-4cb0f58778c5" providerId="ADAL" clId="{51244A64-1362-4D7B-98E4-CFCE8F6606A0}" dt="2025-10-07T17:43:21.018" v="3068"/>
          <ac:spMkLst>
            <pc:docMk/>
            <pc:sldMk cId="422761045" sldId="2147483477"/>
            <ac:spMk id="8" creationId="{E8AB1D6F-2323-9BCE-0EAD-8D83BFC94EB9}"/>
          </ac:spMkLst>
        </pc:spChg>
        <pc:spChg chg="add mod ord">
          <ac:chgData name="Nina Adams" userId="712ee407-bfef-402f-965a-4cb0f58778c5" providerId="ADAL" clId="{51244A64-1362-4D7B-98E4-CFCE8F6606A0}" dt="2025-10-07T22:57:42.219" v="4536" actId="14100"/>
          <ac:spMkLst>
            <pc:docMk/>
            <pc:sldMk cId="422761045" sldId="2147483477"/>
            <ac:spMk id="9" creationId="{79845984-B04D-D91C-C3F7-1D64C4D6B847}"/>
          </ac:spMkLst>
        </pc:spChg>
        <pc:spChg chg="add mod">
          <ac:chgData name="Nina Adams" userId="712ee407-bfef-402f-965a-4cb0f58778c5" providerId="ADAL" clId="{51244A64-1362-4D7B-98E4-CFCE8F6606A0}" dt="2025-11-03T20:05:33.818" v="7249" actId="1076"/>
          <ac:spMkLst>
            <pc:docMk/>
            <pc:sldMk cId="422761045" sldId="2147483477"/>
            <ac:spMk id="10" creationId="{E1D419C3-9BAB-2D56-86AA-AED116B143CA}"/>
          </ac:spMkLst>
        </pc:spChg>
        <pc:grpChg chg="add mod">
          <ac:chgData name="Nina Adams" userId="712ee407-bfef-402f-965a-4cb0f58778c5" providerId="ADAL" clId="{51244A64-1362-4D7B-98E4-CFCE8F6606A0}" dt="2025-10-07T17:43:21.018" v="3068"/>
          <ac:grpSpMkLst>
            <pc:docMk/>
            <pc:sldMk cId="422761045" sldId="2147483477"/>
            <ac:grpSpMk id="3" creationId="{2F863A79-F787-10B8-A834-E191CD0290A2}"/>
          </ac:grpSpMkLst>
        </pc:grpChg>
        <pc:grpChg chg="add mod">
          <ac:chgData name="Nina Adams" userId="712ee407-bfef-402f-965a-4cb0f58778c5" providerId="ADAL" clId="{51244A64-1362-4D7B-98E4-CFCE8F6606A0}" dt="2025-10-07T17:43:21.018" v="3068"/>
          <ac:grpSpMkLst>
            <pc:docMk/>
            <pc:sldMk cId="422761045" sldId="2147483477"/>
            <ac:grpSpMk id="6" creationId="{C160D74F-241C-7BD2-544B-DD3259FEEE1B}"/>
          </ac:grpSpMkLst>
        </pc:grpChg>
      </pc:sldChg>
      <pc:sldChg chg="addSp modSp add mod">
        <pc:chgData name="Nina Adams" userId="712ee407-bfef-402f-965a-4cb0f58778c5" providerId="ADAL" clId="{51244A64-1362-4D7B-98E4-CFCE8F6606A0}" dt="2025-11-03T20:15:46.072" v="7257" actId="14861"/>
        <pc:sldMkLst>
          <pc:docMk/>
          <pc:sldMk cId="3177208393" sldId="2147483479"/>
        </pc:sldMkLst>
        <pc:spChg chg="mod">
          <ac:chgData name="Nina Adams" userId="712ee407-bfef-402f-965a-4cb0f58778c5" providerId="ADAL" clId="{51244A64-1362-4D7B-98E4-CFCE8F6606A0}" dt="2025-10-07T23:36:29.704" v="5160" actId="404"/>
          <ac:spMkLst>
            <pc:docMk/>
            <pc:sldMk cId="3177208393" sldId="2147483479"/>
            <ac:spMk id="2" creationId="{EE1B36A5-765D-9C8C-490E-947D10574E4B}"/>
          </ac:spMkLst>
        </pc:spChg>
        <pc:spChg chg="mod">
          <ac:chgData name="Nina Adams" userId="712ee407-bfef-402f-965a-4cb0f58778c5" providerId="ADAL" clId="{51244A64-1362-4D7B-98E4-CFCE8F6606A0}" dt="2025-10-07T22:29:06.728" v="4454"/>
          <ac:spMkLst>
            <pc:docMk/>
            <pc:sldMk cId="3177208393" sldId="2147483479"/>
            <ac:spMk id="4" creationId="{76342329-5E1A-C761-D58E-DCDFAE86F65A}"/>
          </ac:spMkLst>
        </pc:spChg>
        <pc:spChg chg="mod">
          <ac:chgData name="Nina Adams" userId="712ee407-bfef-402f-965a-4cb0f58778c5" providerId="ADAL" clId="{51244A64-1362-4D7B-98E4-CFCE8F6606A0}" dt="2025-10-07T22:29:06.728" v="4454"/>
          <ac:spMkLst>
            <pc:docMk/>
            <pc:sldMk cId="3177208393" sldId="2147483479"/>
            <ac:spMk id="5" creationId="{2C6E8DDC-3A05-DC73-E7E2-66C5AFC9CC1A}"/>
          </ac:spMkLst>
        </pc:spChg>
        <pc:spChg chg="mod">
          <ac:chgData name="Nina Adams" userId="712ee407-bfef-402f-965a-4cb0f58778c5" providerId="ADAL" clId="{51244A64-1362-4D7B-98E4-CFCE8F6606A0}" dt="2025-10-07T22:29:06.728" v="4454"/>
          <ac:spMkLst>
            <pc:docMk/>
            <pc:sldMk cId="3177208393" sldId="2147483479"/>
            <ac:spMk id="7" creationId="{72DFC4E6-E2F7-7C64-88B9-54DF3CEADC47}"/>
          </ac:spMkLst>
        </pc:spChg>
        <pc:spChg chg="mod">
          <ac:chgData name="Nina Adams" userId="712ee407-bfef-402f-965a-4cb0f58778c5" providerId="ADAL" clId="{51244A64-1362-4D7B-98E4-CFCE8F6606A0}" dt="2025-10-07T22:29:06.728" v="4454"/>
          <ac:spMkLst>
            <pc:docMk/>
            <pc:sldMk cId="3177208393" sldId="2147483479"/>
            <ac:spMk id="8" creationId="{69270F08-81A7-803F-5DFE-5ECA4C7F6053}"/>
          </ac:spMkLst>
        </pc:spChg>
        <pc:spChg chg="add mod">
          <ac:chgData name="Nina Adams" userId="712ee407-bfef-402f-965a-4cb0f58778c5" providerId="ADAL" clId="{51244A64-1362-4D7B-98E4-CFCE8F6606A0}" dt="2025-10-07T23:01:02.485" v="4563" actId="1036"/>
          <ac:spMkLst>
            <pc:docMk/>
            <pc:sldMk cId="3177208393" sldId="2147483479"/>
            <ac:spMk id="9" creationId="{4000434D-0B71-8B30-C287-F5ACC33CD799}"/>
          </ac:spMkLst>
        </pc:spChg>
        <pc:spChg chg="add mod">
          <ac:chgData name="Nina Adams" userId="712ee407-bfef-402f-965a-4cb0f58778c5" providerId="ADAL" clId="{51244A64-1362-4D7B-98E4-CFCE8F6606A0}" dt="2025-11-03T20:15:46.072" v="7257" actId="14861"/>
          <ac:spMkLst>
            <pc:docMk/>
            <pc:sldMk cId="3177208393" sldId="2147483479"/>
            <ac:spMk id="10" creationId="{ABE818A3-9B3B-BE85-6A85-6B5E83CFB18D}"/>
          </ac:spMkLst>
        </pc:spChg>
        <pc:grpChg chg="add mod">
          <ac:chgData name="Nina Adams" userId="712ee407-bfef-402f-965a-4cb0f58778c5" providerId="ADAL" clId="{51244A64-1362-4D7B-98E4-CFCE8F6606A0}" dt="2025-10-07T22:29:14.973" v="4456" actId="1076"/>
          <ac:grpSpMkLst>
            <pc:docMk/>
            <pc:sldMk cId="3177208393" sldId="2147483479"/>
            <ac:grpSpMk id="3" creationId="{8E1AA6D0-F53D-F3A1-AE7B-06B3D4465FDE}"/>
          </ac:grpSpMkLst>
        </pc:grpChg>
        <pc:grpChg chg="add mod">
          <ac:chgData name="Nina Adams" userId="712ee407-bfef-402f-965a-4cb0f58778c5" providerId="ADAL" clId="{51244A64-1362-4D7B-98E4-CFCE8F6606A0}" dt="2025-10-07T22:29:16.820" v="4457" actId="1076"/>
          <ac:grpSpMkLst>
            <pc:docMk/>
            <pc:sldMk cId="3177208393" sldId="2147483479"/>
            <ac:grpSpMk id="6" creationId="{68BC9DC0-5E33-389A-7B9E-AA9903BDFDB5}"/>
          </ac:grpSpMkLst>
        </pc:grpChg>
        <pc:picChg chg="add mod ord">
          <ac:chgData name="Nina Adams" userId="712ee407-bfef-402f-965a-4cb0f58778c5" providerId="ADAL" clId="{51244A64-1362-4D7B-98E4-CFCE8F6606A0}" dt="2025-10-07T23:00:55.099" v="4552" actId="1076"/>
          <ac:picMkLst>
            <pc:docMk/>
            <pc:sldMk cId="3177208393" sldId="2147483479"/>
            <ac:picMk id="11" creationId="{F211E092-E36B-B1A4-1664-A6E19F416715}"/>
          </ac:picMkLst>
        </pc:picChg>
      </pc:sldChg>
      <pc:sldChg chg="addSp delSp modSp add mod">
        <pc:chgData name="Nina Adams" userId="712ee407-bfef-402f-965a-4cb0f58778c5" providerId="ADAL" clId="{51244A64-1362-4D7B-98E4-CFCE8F6606A0}" dt="2025-11-03T20:15:36.335" v="7256" actId="14861"/>
        <pc:sldMkLst>
          <pc:docMk/>
          <pc:sldMk cId="2029148649" sldId="2147483480"/>
        </pc:sldMkLst>
        <pc:spChg chg="mod">
          <ac:chgData name="Nina Adams" userId="712ee407-bfef-402f-965a-4cb0f58778c5" providerId="ADAL" clId="{51244A64-1362-4D7B-98E4-CFCE8F6606A0}" dt="2025-10-07T23:36:14.500" v="5156" actId="404"/>
          <ac:spMkLst>
            <pc:docMk/>
            <pc:sldMk cId="2029148649" sldId="2147483480"/>
            <ac:spMk id="2" creationId="{FA09222B-F65D-5391-EE70-F62E72060C2A}"/>
          </ac:spMkLst>
        </pc:spChg>
        <pc:spChg chg="add mod">
          <ac:chgData name="Nina Adams" userId="712ee407-bfef-402f-965a-4cb0f58778c5" providerId="ADAL" clId="{51244A64-1362-4D7B-98E4-CFCE8F6606A0}" dt="2025-10-07T23:01:40.211" v="4573" actId="1036"/>
          <ac:spMkLst>
            <pc:docMk/>
            <pc:sldMk cId="2029148649" sldId="2147483480"/>
            <ac:spMk id="3" creationId="{7EADEB21-6E68-E757-74C0-142FE014DFBC}"/>
          </ac:spMkLst>
        </pc:spChg>
        <pc:spChg chg="mod">
          <ac:chgData name="Nina Adams" userId="712ee407-bfef-402f-965a-4cb0f58778c5" providerId="ADAL" clId="{51244A64-1362-4D7B-98E4-CFCE8F6606A0}" dt="2025-10-07T23:01:24.926" v="4565"/>
          <ac:spMkLst>
            <pc:docMk/>
            <pc:sldMk cId="2029148649" sldId="2147483480"/>
            <ac:spMk id="5" creationId="{FE201159-FA16-C975-3910-5AD5477E87D5}"/>
          </ac:spMkLst>
        </pc:spChg>
        <pc:spChg chg="mod">
          <ac:chgData name="Nina Adams" userId="712ee407-bfef-402f-965a-4cb0f58778c5" providerId="ADAL" clId="{51244A64-1362-4D7B-98E4-CFCE8F6606A0}" dt="2025-10-07T23:01:24.926" v="4565"/>
          <ac:spMkLst>
            <pc:docMk/>
            <pc:sldMk cId="2029148649" sldId="2147483480"/>
            <ac:spMk id="6" creationId="{290280CA-E6F7-6CC9-BAEF-21B81BB356B3}"/>
          </ac:spMkLst>
        </pc:spChg>
        <pc:spChg chg="mod">
          <ac:chgData name="Nina Adams" userId="712ee407-bfef-402f-965a-4cb0f58778c5" providerId="ADAL" clId="{51244A64-1362-4D7B-98E4-CFCE8F6606A0}" dt="2025-10-07T23:01:24.926" v="4565"/>
          <ac:spMkLst>
            <pc:docMk/>
            <pc:sldMk cId="2029148649" sldId="2147483480"/>
            <ac:spMk id="8" creationId="{A191A8A8-724F-8CF8-E0B6-84839437554D}"/>
          </ac:spMkLst>
        </pc:spChg>
        <pc:spChg chg="mod">
          <ac:chgData name="Nina Adams" userId="712ee407-bfef-402f-965a-4cb0f58778c5" providerId="ADAL" clId="{51244A64-1362-4D7B-98E4-CFCE8F6606A0}" dt="2025-10-07T23:01:24.926" v="4565"/>
          <ac:spMkLst>
            <pc:docMk/>
            <pc:sldMk cId="2029148649" sldId="2147483480"/>
            <ac:spMk id="9" creationId="{9F4502AD-4647-17B0-1686-7855409A804C}"/>
          </ac:spMkLst>
        </pc:spChg>
        <pc:spChg chg="add mod">
          <ac:chgData name="Nina Adams" userId="712ee407-bfef-402f-965a-4cb0f58778c5" providerId="ADAL" clId="{51244A64-1362-4D7B-98E4-CFCE8F6606A0}" dt="2025-11-03T20:15:36.335" v="7256" actId="14861"/>
          <ac:spMkLst>
            <pc:docMk/>
            <pc:sldMk cId="2029148649" sldId="2147483480"/>
            <ac:spMk id="10" creationId="{D97D8C83-F8D5-BBE6-9485-55B5B2551C49}"/>
          </ac:spMkLst>
        </pc:spChg>
        <pc:grpChg chg="add mod">
          <ac:chgData name="Nina Adams" userId="712ee407-bfef-402f-965a-4cb0f58778c5" providerId="ADAL" clId="{51244A64-1362-4D7B-98E4-CFCE8F6606A0}" dt="2025-10-07T23:01:24.926" v="4565"/>
          <ac:grpSpMkLst>
            <pc:docMk/>
            <pc:sldMk cId="2029148649" sldId="2147483480"/>
            <ac:grpSpMk id="4" creationId="{3753C29C-AB7C-620F-2054-453280EDC730}"/>
          </ac:grpSpMkLst>
        </pc:grpChg>
        <pc:grpChg chg="add mod">
          <ac:chgData name="Nina Adams" userId="712ee407-bfef-402f-965a-4cb0f58778c5" providerId="ADAL" clId="{51244A64-1362-4D7B-98E4-CFCE8F6606A0}" dt="2025-10-07T23:01:24.926" v="4565"/>
          <ac:grpSpMkLst>
            <pc:docMk/>
            <pc:sldMk cId="2029148649" sldId="2147483480"/>
            <ac:grpSpMk id="7" creationId="{2D5141F5-1C8B-6607-0936-14759BF720EF}"/>
          </ac:grpSpMkLst>
        </pc:grpChg>
        <pc:picChg chg="add mod ord">
          <ac:chgData name="Nina Adams" userId="712ee407-bfef-402f-965a-4cb0f58778c5" providerId="ADAL" clId="{51244A64-1362-4D7B-98E4-CFCE8F6606A0}" dt="2025-10-07T23:03:33.446" v="4587" actId="1076"/>
          <ac:picMkLst>
            <pc:docMk/>
            <pc:sldMk cId="2029148649" sldId="2147483480"/>
            <ac:picMk id="13" creationId="{9B30AE77-F334-B1AB-6AE0-080BBE18FE69}"/>
          </ac:picMkLst>
        </pc:picChg>
      </pc:sldChg>
      <pc:sldChg chg="addSp modSp add mod">
        <pc:chgData name="Nina Adams" userId="712ee407-bfef-402f-965a-4cb0f58778c5" providerId="ADAL" clId="{51244A64-1362-4D7B-98E4-CFCE8F6606A0}" dt="2025-10-07T23:36:21.732" v="5158" actId="404"/>
        <pc:sldMkLst>
          <pc:docMk/>
          <pc:sldMk cId="187510381" sldId="2147483481"/>
        </pc:sldMkLst>
        <pc:spChg chg="mod">
          <ac:chgData name="Nina Adams" userId="712ee407-bfef-402f-965a-4cb0f58778c5" providerId="ADAL" clId="{51244A64-1362-4D7B-98E4-CFCE8F6606A0}" dt="2025-10-07T23:36:21.732" v="5158" actId="404"/>
          <ac:spMkLst>
            <pc:docMk/>
            <pc:sldMk cId="187510381" sldId="2147483481"/>
            <ac:spMk id="2" creationId="{7C0D57C2-4136-861B-CC0B-B37E8902599F}"/>
          </ac:spMkLst>
        </pc:spChg>
        <pc:spChg chg="mod">
          <ac:chgData name="Nina Adams" userId="712ee407-bfef-402f-965a-4cb0f58778c5" providerId="ADAL" clId="{51244A64-1362-4D7B-98E4-CFCE8F6606A0}" dt="2025-10-07T23:04:02.227" v="4595"/>
          <ac:spMkLst>
            <pc:docMk/>
            <pc:sldMk cId="187510381" sldId="2147483481"/>
            <ac:spMk id="4" creationId="{E6902956-2BE0-92AE-5D22-4CBDAA7E4E81}"/>
          </ac:spMkLst>
        </pc:spChg>
        <pc:spChg chg="mod">
          <ac:chgData name="Nina Adams" userId="712ee407-bfef-402f-965a-4cb0f58778c5" providerId="ADAL" clId="{51244A64-1362-4D7B-98E4-CFCE8F6606A0}" dt="2025-10-07T23:04:02.227" v="4595"/>
          <ac:spMkLst>
            <pc:docMk/>
            <pc:sldMk cId="187510381" sldId="2147483481"/>
            <ac:spMk id="5" creationId="{969EAF12-FD01-2533-6170-AD09F1753EA7}"/>
          </ac:spMkLst>
        </pc:spChg>
        <pc:spChg chg="mod">
          <ac:chgData name="Nina Adams" userId="712ee407-bfef-402f-965a-4cb0f58778c5" providerId="ADAL" clId="{51244A64-1362-4D7B-98E4-CFCE8F6606A0}" dt="2025-10-07T23:04:02.227" v="4595"/>
          <ac:spMkLst>
            <pc:docMk/>
            <pc:sldMk cId="187510381" sldId="2147483481"/>
            <ac:spMk id="7" creationId="{EEB1EB41-EA60-16D1-D8E4-8133DDC17122}"/>
          </ac:spMkLst>
        </pc:spChg>
        <pc:spChg chg="mod">
          <ac:chgData name="Nina Adams" userId="712ee407-bfef-402f-965a-4cb0f58778c5" providerId="ADAL" clId="{51244A64-1362-4D7B-98E4-CFCE8F6606A0}" dt="2025-10-07T23:04:02.227" v="4595"/>
          <ac:spMkLst>
            <pc:docMk/>
            <pc:sldMk cId="187510381" sldId="2147483481"/>
            <ac:spMk id="8" creationId="{AEF96519-8F72-7087-0076-C1761086682F}"/>
          </ac:spMkLst>
        </pc:spChg>
        <pc:spChg chg="add mod">
          <ac:chgData name="Nina Adams" userId="712ee407-bfef-402f-965a-4cb0f58778c5" providerId="ADAL" clId="{51244A64-1362-4D7B-98E4-CFCE8F6606A0}" dt="2025-10-07T23:04:02.227" v="4595"/>
          <ac:spMkLst>
            <pc:docMk/>
            <pc:sldMk cId="187510381" sldId="2147483481"/>
            <ac:spMk id="9" creationId="{0262F007-EAA7-95A5-F3FD-C91DBD78F72E}"/>
          </ac:spMkLst>
        </pc:spChg>
        <pc:grpChg chg="add mod">
          <ac:chgData name="Nina Adams" userId="712ee407-bfef-402f-965a-4cb0f58778c5" providerId="ADAL" clId="{51244A64-1362-4D7B-98E4-CFCE8F6606A0}" dt="2025-10-07T23:04:51.417" v="4604" actId="1076"/>
          <ac:grpSpMkLst>
            <pc:docMk/>
            <pc:sldMk cId="187510381" sldId="2147483481"/>
            <ac:grpSpMk id="3" creationId="{AA580CA7-D3D9-128C-162C-3EDB9D024522}"/>
          </ac:grpSpMkLst>
        </pc:grpChg>
        <pc:grpChg chg="add mod">
          <ac:chgData name="Nina Adams" userId="712ee407-bfef-402f-965a-4cb0f58778c5" providerId="ADAL" clId="{51244A64-1362-4D7B-98E4-CFCE8F6606A0}" dt="2025-10-07T23:04:02.227" v="4595"/>
          <ac:grpSpMkLst>
            <pc:docMk/>
            <pc:sldMk cId="187510381" sldId="2147483481"/>
            <ac:grpSpMk id="6" creationId="{3E927B26-E34E-93A1-5492-F4CE3CC527E5}"/>
          </ac:grpSpMkLst>
        </pc:grpChg>
        <pc:picChg chg="add mod ord">
          <ac:chgData name="Nina Adams" userId="712ee407-bfef-402f-965a-4cb0f58778c5" providerId="ADAL" clId="{51244A64-1362-4D7B-98E4-CFCE8F6606A0}" dt="2025-10-07T23:04:40.228" v="4603" actId="167"/>
          <ac:picMkLst>
            <pc:docMk/>
            <pc:sldMk cId="187510381" sldId="2147483481"/>
            <ac:picMk id="11" creationId="{508A6E4E-FCE4-E1C4-F7EF-0CF24573E931}"/>
          </ac:picMkLst>
        </pc:picChg>
      </pc:sldChg>
      <pc:sldChg chg="addSp delSp modSp new mod">
        <pc:chgData name="Nina Adams" userId="712ee407-bfef-402f-965a-4cb0f58778c5" providerId="ADAL" clId="{51244A64-1362-4D7B-98E4-CFCE8F6606A0}" dt="2025-11-06T17:06:50.930" v="7736" actId="14100"/>
        <pc:sldMkLst>
          <pc:docMk/>
          <pc:sldMk cId="2054049210" sldId="2147483484"/>
        </pc:sldMkLst>
        <pc:spChg chg="mod">
          <ac:chgData name="Nina Adams" userId="712ee407-bfef-402f-965a-4cb0f58778c5" providerId="ADAL" clId="{51244A64-1362-4D7B-98E4-CFCE8F6606A0}" dt="2025-10-08T19:12:23.737" v="5647" actId="14100"/>
          <ac:spMkLst>
            <pc:docMk/>
            <pc:sldMk cId="2054049210" sldId="2147483484"/>
            <ac:spMk id="2" creationId="{8C1BD029-1A8B-C7CE-B67B-45547F034509}"/>
          </ac:spMkLst>
        </pc:spChg>
        <pc:spChg chg="add mod">
          <ac:chgData name="Nina Adams" userId="712ee407-bfef-402f-965a-4cb0f58778c5" providerId="ADAL" clId="{51244A64-1362-4D7B-98E4-CFCE8F6606A0}" dt="2025-10-08T23:31:05.967" v="6205" actId="1076"/>
          <ac:spMkLst>
            <pc:docMk/>
            <pc:sldMk cId="2054049210" sldId="2147483484"/>
            <ac:spMk id="5" creationId="{3DFA0706-92A5-B5AA-C4B5-FC400225F767}"/>
          </ac:spMkLst>
        </pc:spChg>
        <pc:spChg chg="mod">
          <ac:chgData name="Nina Adams" userId="712ee407-bfef-402f-965a-4cb0f58778c5" providerId="ADAL" clId="{51244A64-1362-4D7B-98E4-CFCE8F6606A0}" dt="2025-10-07T22:16:59.691" v="3716"/>
          <ac:spMkLst>
            <pc:docMk/>
            <pc:sldMk cId="2054049210" sldId="2147483484"/>
            <ac:spMk id="7" creationId="{43CCF19A-6EE8-A916-05F4-C0B8B3DE6D91}"/>
          </ac:spMkLst>
        </pc:spChg>
        <pc:spChg chg="mod">
          <ac:chgData name="Nina Adams" userId="712ee407-bfef-402f-965a-4cb0f58778c5" providerId="ADAL" clId="{51244A64-1362-4D7B-98E4-CFCE8F6606A0}" dt="2025-10-07T22:16:59.691" v="3716"/>
          <ac:spMkLst>
            <pc:docMk/>
            <pc:sldMk cId="2054049210" sldId="2147483484"/>
            <ac:spMk id="8" creationId="{5F243BE7-71AC-0B8C-91C6-A3BB8F105919}"/>
          </ac:spMkLst>
        </pc:spChg>
        <pc:spChg chg="mod">
          <ac:chgData name="Nina Adams" userId="712ee407-bfef-402f-965a-4cb0f58778c5" providerId="ADAL" clId="{51244A64-1362-4D7B-98E4-CFCE8F6606A0}" dt="2025-10-07T22:16:59.691" v="3716"/>
          <ac:spMkLst>
            <pc:docMk/>
            <pc:sldMk cId="2054049210" sldId="2147483484"/>
            <ac:spMk id="10" creationId="{91187DF6-86AF-FEA6-7B1A-B0F79CF32527}"/>
          </ac:spMkLst>
        </pc:spChg>
        <pc:spChg chg="mod">
          <ac:chgData name="Nina Adams" userId="712ee407-bfef-402f-965a-4cb0f58778c5" providerId="ADAL" clId="{51244A64-1362-4D7B-98E4-CFCE8F6606A0}" dt="2025-10-07T22:16:59.691" v="3716"/>
          <ac:spMkLst>
            <pc:docMk/>
            <pc:sldMk cId="2054049210" sldId="2147483484"/>
            <ac:spMk id="11" creationId="{6C1DE71A-DBCA-830D-98E1-075FD0A88233}"/>
          </ac:spMkLst>
        </pc:spChg>
        <pc:grpChg chg="add mod">
          <ac:chgData name="Nina Adams" userId="712ee407-bfef-402f-965a-4cb0f58778c5" providerId="ADAL" clId="{51244A64-1362-4D7B-98E4-CFCE8F6606A0}" dt="2025-10-07T22:16:59.691" v="3716"/>
          <ac:grpSpMkLst>
            <pc:docMk/>
            <pc:sldMk cId="2054049210" sldId="2147483484"/>
            <ac:grpSpMk id="6" creationId="{257FB213-CDC4-36B4-304F-3B03B1763709}"/>
          </ac:grpSpMkLst>
        </pc:grpChg>
        <pc:grpChg chg="add mod">
          <ac:chgData name="Nina Adams" userId="712ee407-bfef-402f-965a-4cb0f58778c5" providerId="ADAL" clId="{51244A64-1362-4D7B-98E4-CFCE8F6606A0}" dt="2025-10-07T22:16:59.691" v="3716"/>
          <ac:grpSpMkLst>
            <pc:docMk/>
            <pc:sldMk cId="2054049210" sldId="2147483484"/>
            <ac:grpSpMk id="9" creationId="{91031C5B-2B3B-B174-EF6A-CB231A1D0C22}"/>
          </ac:grpSpMkLst>
        </pc:grpChg>
        <pc:graphicFrameChg chg="add mod ord modGraphic">
          <ac:chgData name="Nina Adams" userId="712ee407-bfef-402f-965a-4cb0f58778c5" providerId="ADAL" clId="{51244A64-1362-4D7B-98E4-CFCE8F6606A0}" dt="2025-11-06T17:06:50.930" v="7736" actId="14100"/>
          <ac:graphicFrameMkLst>
            <pc:docMk/>
            <pc:sldMk cId="2054049210" sldId="2147483484"/>
            <ac:graphicFrameMk id="4" creationId="{E833C1CB-170C-8BF6-F4FF-136450B0A92C}"/>
          </ac:graphicFrameMkLst>
        </pc:graphicFrameChg>
        <pc:picChg chg="add mod">
          <ac:chgData name="Nina Adams" userId="712ee407-bfef-402f-965a-4cb0f58778c5" providerId="ADAL" clId="{51244A64-1362-4D7B-98E4-CFCE8F6606A0}" dt="2025-10-08T19:14:46.136" v="5652" actId="1076"/>
          <ac:picMkLst>
            <pc:docMk/>
            <pc:sldMk cId="2054049210" sldId="2147483484"/>
            <ac:picMk id="3" creationId="{2375333E-08B0-FAFA-3A69-B968318A9781}"/>
          </ac:picMkLst>
        </pc:picChg>
      </pc:sldChg>
      <pc:sldChg chg="addSp delSp modSp new mod ord">
        <pc:chgData name="Nina Adams" userId="712ee407-bfef-402f-965a-4cb0f58778c5" providerId="ADAL" clId="{51244A64-1362-4D7B-98E4-CFCE8F6606A0}" dt="2025-11-06T17:29:23.953" v="7742"/>
        <pc:sldMkLst>
          <pc:docMk/>
          <pc:sldMk cId="1966883571" sldId="2147483485"/>
        </pc:sldMkLst>
        <pc:spChg chg="mod">
          <ac:chgData name="Nina Adams" userId="712ee407-bfef-402f-965a-4cb0f58778c5" providerId="ADAL" clId="{51244A64-1362-4D7B-98E4-CFCE8F6606A0}" dt="2025-10-07T22:31:15.370" v="4475"/>
          <ac:spMkLst>
            <pc:docMk/>
            <pc:sldMk cId="1966883571" sldId="2147483485"/>
            <ac:spMk id="3" creationId="{5F79E66B-0A74-83F3-C415-758A0811C860}"/>
          </ac:spMkLst>
        </pc:spChg>
        <pc:spChg chg="mod">
          <ac:chgData name="Nina Adams" userId="712ee407-bfef-402f-965a-4cb0f58778c5" providerId="ADAL" clId="{51244A64-1362-4D7B-98E4-CFCE8F6606A0}" dt="2025-10-07T22:31:15.370" v="4475"/>
          <ac:spMkLst>
            <pc:docMk/>
            <pc:sldMk cId="1966883571" sldId="2147483485"/>
            <ac:spMk id="4" creationId="{EDAB2BCF-FF3C-E6E1-EA88-73397A04F5BF}"/>
          </ac:spMkLst>
        </pc:spChg>
        <pc:spChg chg="mod">
          <ac:chgData name="Nina Adams" userId="712ee407-bfef-402f-965a-4cb0f58778c5" providerId="ADAL" clId="{51244A64-1362-4D7B-98E4-CFCE8F6606A0}" dt="2025-10-07T22:31:15.370" v="4475"/>
          <ac:spMkLst>
            <pc:docMk/>
            <pc:sldMk cId="1966883571" sldId="2147483485"/>
            <ac:spMk id="6" creationId="{88DC8143-AC65-CFC9-15AA-AE30F6C31459}"/>
          </ac:spMkLst>
        </pc:spChg>
        <pc:spChg chg="mod">
          <ac:chgData name="Nina Adams" userId="712ee407-bfef-402f-965a-4cb0f58778c5" providerId="ADAL" clId="{51244A64-1362-4D7B-98E4-CFCE8F6606A0}" dt="2025-10-07T22:31:15.370" v="4475"/>
          <ac:spMkLst>
            <pc:docMk/>
            <pc:sldMk cId="1966883571" sldId="2147483485"/>
            <ac:spMk id="7" creationId="{0755B054-FA0C-6C06-62F3-30F52522693A}"/>
          </ac:spMkLst>
        </pc:spChg>
        <pc:spChg chg="add mod ord">
          <ac:chgData name="Nina Adams" userId="712ee407-bfef-402f-965a-4cb0f58778c5" providerId="ADAL" clId="{51244A64-1362-4D7B-98E4-CFCE8F6606A0}" dt="2025-10-07T22:53:27.531" v="4507" actId="1038"/>
          <ac:spMkLst>
            <pc:docMk/>
            <pc:sldMk cId="1966883571" sldId="2147483485"/>
            <ac:spMk id="8" creationId="{A746ECA5-2429-035E-EE05-A9EE908CC785}"/>
          </ac:spMkLst>
        </pc:spChg>
        <pc:spChg chg="add mod">
          <ac:chgData name="Nina Adams" userId="712ee407-bfef-402f-965a-4cb0f58778c5" providerId="ADAL" clId="{51244A64-1362-4D7B-98E4-CFCE8F6606A0}" dt="2025-10-07T23:20:14.954" v="4875" actId="113"/>
          <ac:spMkLst>
            <pc:docMk/>
            <pc:sldMk cId="1966883571" sldId="2147483485"/>
            <ac:spMk id="13" creationId="{00466B64-FB20-FCEC-48B2-F3021D32FF16}"/>
          </ac:spMkLst>
        </pc:spChg>
        <pc:spChg chg="add mod">
          <ac:chgData name="Nina Adams" userId="712ee407-bfef-402f-965a-4cb0f58778c5" providerId="ADAL" clId="{51244A64-1362-4D7B-98E4-CFCE8F6606A0}" dt="2025-10-07T23:28:06.496" v="4950" actId="1076"/>
          <ac:spMkLst>
            <pc:docMk/>
            <pc:sldMk cId="1966883571" sldId="2147483485"/>
            <ac:spMk id="14" creationId="{7CB23C9A-02EE-FBCD-2DD0-F1B97196190C}"/>
          </ac:spMkLst>
        </pc:spChg>
        <pc:grpChg chg="add mod">
          <ac:chgData name="Nina Adams" userId="712ee407-bfef-402f-965a-4cb0f58778c5" providerId="ADAL" clId="{51244A64-1362-4D7B-98E4-CFCE8F6606A0}" dt="2025-10-07T23:15:45.248" v="4617" actId="14100"/>
          <ac:grpSpMkLst>
            <pc:docMk/>
            <pc:sldMk cId="1966883571" sldId="2147483485"/>
            <ac:grpSpMk id="2" creationId="{69F13D22-BBF3-49C9-0363-B651ADE1F6B1}"/>
          </ac:grpSpMkLst>
        </pc:grpChg>
        <pc:grpChg chg="add mod">
          <ac:chgData name="Nina Adams" userId="712ee407-bfef-402f-965a-4cb0f58778c5" providerId="ADAL" clId="{51244A64-1362-4D7B-98E4-CFCE8F6606A0}" dt="2025-10-07T23:15:46.907" v="4618" actId="1076"/>
          <ac:grpSpMkLst>
            <pc:docMk/>
            <pc:sldMk cId="1966883571" sldId="2147483485"/>
            <ac:grpSpMk id="5" creationId="{675C2522-19CA-527D-1526-1B79F5D5247D}"/>
          </ac:grpSpMkLst>
        </pc:grpChg>
        <pc:picChg chg="add mod modCrop">
          <ac:chgData name="Nina Adams" userId="712ee407-bfef-402f-965a-4cb0f58778c5" providerId="ADAL" clId="{51244A64-1362-4D7B-98E4-CFCE8F6606A0}" dt="2025-10-07T23:16:47.215" v="4760" actId="1076"/>
          <ac:picMkLst>
            <pc:docMk/>
            <pc:sldMk cId="1966883571" sldId="2147483485"/>
            <ac:picMk id="12" creationId="{C1FA1052-F14A-418F-F1EC-3396957BA636}"/>
          </ac:picMkLst>
        </pc:picChg>
      </pc:sldChg>
      <pc:sldChg chg="addSp modSp new mod">
        <pc:chgData name="Nina Adams" userId="712ee407-bfef-402f-965a-4cb0f58778c5" providerId="ADAL" clId="{51244A64-1362-4D7B-98E4-CFCE8F6606A0}" dt="2025-10-08T19:05:33.438" v="5462" actId="20577"/>
        <pc:sldMkLst>
          <pc:docMk/>
          <pc:sldMk cId="13689110" sldId="2147483487"/>
        </pc:sldMkLst>
        <pc:spChg chg="add mod">
          <ac:chgData name="Nina Adams" userId="712ee407-bfef-402f-965a-4cb0f58778c5" providerId="ADAL" clId="{51244A64-1362-4D7B-98E4-CFCE8F6606A0}" dt="2025-10-07T23:31:53.585" v="4983" actId="114"/>
          <ac:spMkLst>
            <pc:docMk/>
            <pc:sldMk cId="13689110" sldId="2147483487"/>
            <ac:spMk id="3" creationId="{1C082102-71E6-9C94-85CE-9E7C844CFFFA}"/>
          </ac:spMkLst>
        </pc:spChg>
        <pc:spChg chg="add mod">
          <ac:chgData name="Nina Adams" userId="712ee407-bfef-402f-965a-4cb0f58778c5" providerId="ADAL" clId="{51244A64-1362-4D7B-98E4-CFCE8F6606A0}" dt="2025-10-07T23:32:28.354" v="4996" actId="14100"/>
          <ac:spMkLst>
            <pc:docMk/>
            <pc:sldMk cId="13689110" sldId="2147483487"/>
            <ac:spMk id="6" creationId="{74B1F141-772D-105B-D83B-AC39F39B9E39}"/>
          </ac:spMkLst>
        </pc:spChg>
        <pc:spChg chg="mod">
          <ac:chgData name="Nina Adams" userId="712ee407-bfef-402f-965a-4cb0f58778c5" providerId="ADAL" clId="{51244A64-1362-4D7B-98E4-CFCE8F6606A0}" dt="2025-10-07T23:26:49.999" v="4914"/>
          <ac:spMkLst>
            <pc:docMk/>
            <pc:sldMk cId="13689110" sldId="2147483487"/>
            <ac:spMk id="8" creationId="{61E88532-2682-0305-0FAE-433AAE076E2D}"/>
          </ac:spMkLst>
        </pc:spChg>
        <pc:spChg chg="mod">
          <ac:chgData name="Nina Adams" userId="712ee407-bfef-402f-965a-4cb0f58778c5" providerId="ADAL" clId="{51244A64-1362-4D7B-98E4-CFCE8F6606A0}" dt="2025-10-07T23:26:49.999" v="4914"/>
          <ac:spMkLst>
            <pc:docMk/>
            <pc:sldMk cId="13689110" sldId="2147483487"/>
            <ac:spMk id="9" creationId="{EC166538-0494-CF2B-E0B1-9CFA6CAAA7D1}"/>
          </ac:spMkLst>
        </pc:spChg>
        <pc:spChg chg="mod">
          <ac:chgData name="Nina Adams" userId="712ee407-bfef-402f-965a-4cb0f58778c5" providerId="ADAL" clId="{51244A64-1362-4D7B-98E4-CFCE8F6606A0}" dt="2025-10-07T23:26:49.999" v="4914"/>
          <ac:spMkLst>
            <pc:docMk/>
            <pc:sldMk cId="13689110" sldId="2147483487"/>
            <ac:spMk id="11" creationId="{613FC399-DD02-9ACD-F008-616BADBB3ECC}"/>
          </ac:spMkLst>
        </pc:spChg>
        <pc:spChg chg="mod">
          <ac:chgData name="Nina Adams" userId="712ee407-bfef-402f-965a-4cb0f58778c5" providerId="ADAL" clId="{51244A64-1362-4D7B-98E4-CFCE8F6606A0}" dt="2025-10-07T23:26:49.999" v="4914"/>
          <ac:spMkLst>
            <pc:docMk/>
            <pc:sldMk cId="13689110" sldId="2147483487"/>
            <ac:spMk id="12" creationId="{461C3AF3-E204-F5B5-81A2-A6C491874DE6}"/>
          </ac:spMkLst>
        </pc:spChg>
        <pc:spChg chg="add mod">
          <ac:chgData name="Nina Adams" userId="712ee407-bfef-402f-965a-4cb0f58778c5" providerId="ADAL" clId="{51244A64-1362-4D7B-98E4-CFCE8F6606A0}" dt="2025-10-08T19:05:33.438" v="5462" actId="20577"/>
          <ac:spMkLst>
            <pc:docMk/>
            <pc:sldMk cId="13689110" sldId="2147483487"/>
            <ac:spMk id="13" creationId="{A4841D50-0C22-F194-917F-9825F18278CC}"/>
          </ac:spMkLst>
        </pc:spChg>
        <pc:grpChg chg="add mod">
          <ac:chgData name="Nina Adams" userId="712ee407-bfef-402f-965a-4cb0f58778c5" providerId="ADAL" clId="{51244A64-1362-4D7B-98E4-CFCE8F6606A0}" dt="2025-10-07T23:26:49.999" v="4914"/>
          <ac:grpSpMkLst>
            <pc:docMk/>
            <pc:sldMk cId="13689110" sldId="2147483487"/>
            <ac:grpSpMk id="7" creationId="{A473F344-7938-9F75-D91D-D00FF4E725F2}"/>
          </ac:grpSpMkLst>
        </pc:grpChg>
        <pc:grpChg chg="add mod">
          <ac:chgData name="Nina Adams" userId="712ee407-bfef-402f-965a-4cb0f58778c5" providerId="ADAL" clId="{51244A64-1362-4D7B-98E4-CFCE8F6606A0}" dt="2025-10-07T23:26:49.999" v="4914"/>
          <ac:grpSpMkLst>
            <pc:docMk/>
            <pc:sldMk cId="13689110" sldId="2147483487"/>
            <ac:grpSpMk id="10" creationId="{C206845F-FF13-9EB9-FB43-E075CD302979}"/>
          </ac:grpSpMkLst>
        </pc:grpChg>
        <pc:picChg chg="add mod">
          <ac:chgData name="Nina Adams" userId="712ee407-bfef-402f-965a-4cb0f58778c5" providerId="ADAL" clId="{51244A64-1362-4D7B-98E4-CFCE8F6606A0}" dt="2025-10-07T23:31:47.491" v="4981" actId="1076"/>
          <ac:picMkLst>
            <pc:docMk/>
            <pc:sldMk cId="13689110" sldId="2147483487"/>
            <ac:picMk id="5" creationId="{4BCC3A1C-EB2F-4E62-91C8-39AC09D407F3}"/>
          </ac:picMkLst>
        </pc:picChg>
      </pc:sldChg>
      <pc:sldChg chg="addSp modSp new mod ord">
        <pc:chgData name="Nina Adams" userId="712ee407-bfef-402f-965a-4cb0f58778c5" providerId="ADAL" clId="{51244A64-1362-4D7B-98E4-CFCE8F6606A0}" dt="2025-11-06T17:29:33.133" v="7748" actId="1076"/>
        <pc:sldMkLst>
          <pc:docMk/>
          <pc:sldMk cId="2317301463" sldId="2147483488"/>
        </pc:sldMkLst>
        <pc:spChg chg="mod">
          <ac:chgData name="Nina Adams" userId="712ee407-bfef-402f-965a-4cb0f58778c5" providerId="ADAL" clId="{51244A64-1362-4D7B-98E4-CFCE8F6606A0}" dt="2025-10-07T23:32:12.323" v="4985"/>
          <ac:spMkLst>
            <pc:docMk/>
            <pc:sldMk cId="2317301463" sldId="2147483488"/>
            <ac:spMk id="3" creationId="{F0759BCE-6C0D-D847-F382-A379B801A5E9}"/>
          </ac:spMkLst>
        </pc:spChg>
        <pc:spChg chg="mod">
          <ac:chgData name="Nina Adams" userId="712ee407-bfef-402f-965a-4cb0f58778c5" providerId="ADAL" clId="{51244A64-1362-4D7B-98E4-CFCE8F6606A0}" dt="2025-10-07T23:32:12.323" v="4985"/>
          <ac:spMkLst>
            <pc:docMk/>
            <pc:sldMk cId="2317301463" sldId="2147483488"/>
            <ac:spMk id="4" creationId="{CB87188F-BEFB-F50D-5CDE-B3D0DE2A55ED}"/>
          </ac:spMkLst>
        </pc:spChg>
        <pc:spChg chg="mod">
          <ac:chgData name="Nina Adams" userId="712ee407-bfef-402f-965a-4cb0f58778c5" providerId="ADAL" clId="{51244A64-1362-4D7B-98E4-CFCE8F6606A0}" dt="2025-10-07T23:32:12.323" v="4985"/>
          <ac:spMkLst>
            <pc:docMk/>
            <pc:sldMk cId="2317301463" sldId="2147483488"/>
            <ac:spMk id="6" creationId="{4E1C88B2-EA54-59FA-0816-09151CCCA86C}"/>
          </ac:spMkLst>
        </pc:spChg>
        <pc:spChg chg="mod">
          <ac:chgData name="Nina Adams" userId="712ee407-bfef-402f-965a-4cb0f58778c5" providerId="ADAL" clId="{51244A64-1362-4D7B-98E4-CFCE8F6606A0}" dt="2025-10-07T23:32:12.323" v="4985"/>
          <ac:spMkLst>
            <pc:docMk/>
            <pc:sldMk cId="2317301463" sldId="2147483488"/>
            <ac:spMk id="7" creationId="{F5E03782-6D03-E7A3-5516-3DFEA81C4E6B}"/>
          </ac:spMkLst>
        </pc:spChg>
        <pc:spChg chg="add mod">
          <ac:chgData name="Nina Adams" userId="712ee407-bfef-402f-965a-4cb0f58778c5" providerId="ADAL" clId="{51244A64-1362-4D7B-98E4-CFCE8F6606A0}" dt="2025-10-07T23:34:05.634" v="5015" actId="1076"/>
          <ac:spMkLst>
            <pc:docMk/>
            <pc:sldMk cId="2317301463" sldId="2147483488"/>
            <ac:spMk id="8" creationId="{FB0C9C4B-3B57-0C68-00C6-D79FE5A53585}"/>
          </ac:spMkLst>
        </pc:spChg>
        <pc:spChg chg="add mod">
          <ac:chgData name="Nina Adams" userId="712ee407-bfef-402f-965a-4cb0f58778c5" providerId="ADAL" clId="{51244A64-1362-4D7B-98E4-CFCE8F6606A0}" dt="2025-11-06T17:29:31.266" v="7747" actId="20577"/>
          <ac:spMkLst>
            <pc:docMk/>
            <pc:sldMk cId="2317301463" sldId="2147483488"/>
            <ac:spMk id="9" creationId="{6469814C-E8F7-2E9C-1292-45EBC804121C}"/>
          </ac:spMkLst>
        </pc:spChg>
        <pc:spChg chg="add mod">
          <ac:chgData name="Nina Adams" userId="712ee407-bfef-402f-965a-4cb0f58778c5" providerId="ADAL" clId="{51244A64-1362-4D7B-98E4-CFCE8F6606A0}" dt="2025-10-07T23:35:32.954" v="5149" actId="1076"/>
          <ac:spMkLst>
            <pc:docMk/>
            <pc:sldMk cId="2317301463" sldId="2147483488"/>
            <ac:spMk id="12" creationId="{1230D0D9-8F08-0C42-A08C-4F28927EAF63}"/>
          </ac:spMkLst>
        </pc:spChg>
        <pc:grpChg chg="add mod">
          <ac:chgData name="Nina Adams" userId="712ee407-bfef-402f-965a-4cb0f58778c5" providerId="ADAL" clId="{51244A64-1362-4D7B-98E4-CFCE8F6606A0}" dt="2025-10-07T23:32:12.323" v="4985"/>
          <ac:grpSpMkLst>
            <pc:docMk/>
            <pc:sldMk cId="2317301463" sldId="2147483488"/>
            <ac:grpSpMk id="2" creationId="{9DAAA0B9-8DD6-769E-1439-344D36B2ABA4}"/>
          </ac:grpSpMkLst>
        </pc:grpChg>
        <pc:grpChg chg="add mod">
          <ac:chgData name="Nina Adams" userId="712ee407-bfef-402f-965a-4cb0f58778c5" providerId="ADAL" clId="{51244A64-1362-4D7B-98E4-CFCE8F6606A0}" dt="2025-10-07T23:32:12.323" v="4985"/>
          <ac:grpSpMkLst>
            <pc:docMk/>
            <pc:sldMk cId="2317301463" sldId="2147483488"/>
            <ac:grpSpMk id="5" creationId="{B123856F-09BF-8DB1-C9D5-648C587C0A7F}"/>
          </ac:grpSpMkLst>
        </pc:grpChg>
        <pc:picChg chg="add mod ord">
          <ac:chgData name="Nina Adams" userId="712ee407-bfef-402f-965a-4cb0f58778c5" providerId="ADAL" clId="{51244A64-1362-4D7B-98E4-CFCE8F6606A0}" dt="2025-11-06T17:29:33.133" v="7748" actId="1076"/>
          <ac:picMkLst>
            <pc:docMk/>
            <pc:sldMk cId="2317301463" sldId="2147483488"/>
            <ac:picMk id="11" creationId="{C0440B3B-FEAF-3CF6-B3E6-A89113AE3BBB}"/>
          </ac:picMkLst>
        </pc:picChg>
      </pc:sldChg>
      <pc:sldChg chg="addSp modSp new mod ord">
        <pc:chgData name="Nina Adams" userId="712ee407-bfef-402f-965a-4cb0f58778c5" providerId="ADAL" clId="{51244A64-1362-4D7B-98E4-CFCE8F6606A0}" dt="2025-10-08T18:58:27.151" v="5429"/>
        <pc:sldMkLst>
          <pc:docMk/>
          <pc:sldMk cId="3131435348" sldId="2147483489"/>
        </pc:sldMkLst>
        <pc:spChg chg="mod">
          <ac:chgData name="Nina Adams" userId="712ee407-bfef-402f-965a-4cb0f58778c5" providerId="ADAL" clId="{51244A64-1362-4D7B-98E4-CFCE8F6606A0}" dt="2025-10-08T18:52:34.420" v="5396"/>
          <ac:spMkLst>
            <pc:docMk/>
            <pc:sldMk cId="3131435348" sldId="2147483489"/>
            <ac:spMk id="4" creationId="{B3E5B1BD-C225-4481-E28D-57C3FBEF41AB}"/>
          </ac:spMkLst>
        </pc:spChg>
        <pc:spChg chg="mod">
          <ac:chgData name="Nina Adams" userId="712ee407-bfef-402f-965a-4cb0f58778c5" providerId="ADAL" clId="{51244A64-1362-4D7B-98E4-CFCE8F6606A0}" dt="2025-10-08T18:52:34.420" v="5396"/>
          <ac:spMkLst>
            <pc:docMk/>
            <pc:sldMk cId="3131435348" sldId="2147483489"/>
            <ac:spMk id="5" creationId="{7FD9BF5A-21D8-8DF7-C16C-5EA0D5627D5C}"/>
          </ac:spMkLst>
        </pc:spChg>
        <pc:spChg chg="mod">
          <ac:chgData name="Nina Adams" userId="712ee407-bfef-402f-965a-4cb0f58778c5" providerId="ADAL" clId="{51244A64-1362-4D7B-98E4-CFCE8F6606A0}" dt="2025-10-08T18:52:34.420" v="5396"/>
          <ac:spMkLst>
            <pc:docMk/>
            <pc:sldMk cId="3131435348" sldId="2147483489"/>
            <ac:spMk id="7" creationId="{39E4AF08-43CE-6B60-AC18-4E65803B0E1E}"/>
          </ac:spMkLst>
        </pc:spChg>
        <pc:spChg chg="mod">
          <ac:chgData name="Nina Adams" userId="712ee407-bfef-402f-965a-4cb0f58778c5" providerId="ADAL" clId="{51244A64-1362-4D7B-98E4-CFCE8F6606A0}" dt="2025-10-08T18:52:34.420" v="5396"/>
          <ac:spMkLst>
            <pc:docMk/>
            <pc:sldMk cId="3131435348" sldId="2147483489"/>
            <ac:spMk id="8" creationId="{D5D83B4A-142A-63AE-A435-7575078D24A3}"/>
          </ac:spMkLst>
        </pc:spChg>
        <pc:spChg chg="add mod">
          <ac:chgData name="Nina Adams" userId="712ee407-bfef-402f-965a-4cb0f58778c5" providerId="ADAL" clId="{51244A64-1362-4D7B-98E4-CFCE8F6606A0}" dt="2025-10-08T18:52:34.420" v="5396"/>
          <ac:spMkLst>
            <pc:docMk/>
            <pc:sldMk cId="3131435348" sldId="2147483489"/>
            <ac:spMk id="9" creationId="{1E514FBA-DE51-E103-A39D-111611D41851}"/>
          </ac:spMkLst>
        </pc:spChg>
        <pc:spChg chg="add mod">
          <ac:chgData name="Nina Adams" userId="712ee407-bfef-402f-965a-4cb0f58778c5" providerId="ADAL" clId="{51244A64-1362-4D7B-98E4-CFCE8F6606A0}" dt="2025-10-08T18:56:48.735" v="5418" actId="20577"/>
          <ac:spMkLst>
            <pc:docMk/>
            <pc:sldMk cId="3131435348" sldId="2147483489"/>
            <ac:spMk id="10" creationId="{417128C9-CB00-8AE0-CF1A-88A2F6F92AD6}"/>
          </ac:spMkLst>
        </pc:spChg>
        <pc:spChg chg="add mod">
          <ac:chgData name="Nina Adams" userId="712ee407-bfef-402f-965a-4cb0f58778c5" providerId="ADAL" clId="{51244A64-1362-4D7B-98E4-CFCE8F6606A0}" dt="2025-10-08T18:57:34.950" v="5425" actId="208"/>
          <ac:spMkLst>
            <pc:docMk/>
            <pc:sldMk cId="3131435348" sldId="2147483489"/>
            <ac:spMk id="13" creationId="{DDE3CA3A-CF40-C54C-367F-BC926C1F5942}"/>
          </ac:spMkLst>
        </pc:spChg>
        <pc:spChg chg="add mod">
          <ac:chgData name="Nina Adams" userId="712ee407-bfef-402f-965a-4cb0f58778c5" providerId="ADAL" clId="{51244A64-1362-4D7B-98E4-CFCE8F6606A0}" dt="2025-10-08T18:57:41.032" v="5427" actId="14100"/>
          <ac:spMkLst>
            <pc:docMk/>
            <pc:sldMk cId="3131435348" sldId="2147483489"/>
            <ac:spMk id="14" creationId="{054B09E3-BB80-F913-06E1-AEC99F28FC08}"/>
          </ac:spMkLst>
        </pc:spChg>
        <pc:grpChg chg="add mod">
          <ac:chgData name="Nina Adams" userId="712ee407-bfef-402f-965a-4cb0f58778c5" providerId="ADAL" clId="{51244A64-1362-4D7B-98E4-CFCE8F6606A0}" dt="2025-10-08T18:52:34.420" v="5396"/>
          <ac:grpSpMkLst>
            <pc:docMk/>
            <pc:sldMk cId="3131435348" sldId="2147483489"/>
            <ac:grpSpMk id="2" creationId="{C171F976-1E6E-FAF2-29E6-223C9F1AEE97}"/>
          </ac:grpSpMkLst>
        </pc:grpChg>
        <pc:grpChg chg="add mod">
          <ac:chgData name="Nina Adams" userId="712ee407-bfef-402f-965a-4cb0f58778c5" providerId="ADAL" clId="{51244A64-1362-4D7B-98E4-CFCE8F6606A0}" dt="2025-10-08T18:52:34.420" v="5396"/>
          <ac:grpSpMkLst>
            <pc:docMk/>
            <pc:sldMk cId="3131435348" sldId="2147483489"/>
            <ac:grpSpMk id="6" creationId="{648C349B-4260-BE49-7BC5-09172448CEF8}"/>
          </ac:grpSpMkLst>
        </pc:grpChg>
        <pc:picChg chg="add mod">
          <ac:chgData name="Nina Adams" userId="712ee407-bfef-402f-965a-4cb0f58778c5" providerId="ADAL" clId="{51244A64-1362-4D7B-98E4-CFCE8F6606A0}" dt="2025-10-08T18:55:41.080" v="5401" actId="14861"/>
          <ac:picMkLst>
            <pc:docMk/>
            <pc:sldMk cId="3131435348" sldId="2147483489"/>
            <ac:picMk id="3" creationId="{2735FF95-1ADF-6120-21C7-424AF98E3F58}"/>
          </ac:picMkLst>
        </pc:picChg>
        <pc:picChg chg="add mod">
          <ac:chgData name="Nina Adams" userId="712ee407-bfef-402f-965a-4cb0f58778c5" providerId="ADAL" clId="{51244A64-1362-4D7B-98E4-CFCE8F6606A0}" dt="2025-10-08T18:57:17.060" v="5422" actId="14861"/>
          <ac:picMkLst>
            <pc:docMk/>
            <pc:sldMk cId="3131435348" sldId="2147483489"/>
            <ac:picMk id="12" creationId="{01AA33B7-248F-B9D7-9D5B-9C161B3D4F11}"/>
          </ac:picMkLst>
        </pc:picChg>
      </pc:sldChg>
      <pc:sldChg chg="addSp modSp new mod">
        <pc:chgData name="Nina Adams" userId="712ee407-bfef-402f-965a-4cb0f58778c5" providerId="ADAL" clId="{51244A64-1362-4D7B-98E4-CFCE8F6606A0}" dt="2025-10-09T19:02:42.233" v="6464" actId="14100"/>
        <pc:sldMkLst>
          <pc:docMk/>
          <pc:sldMk cId="146401311" sldId="2147483490"/>
        </pc:sldMkLst>
        <pc:spChg chg="mod">
          <ac:chgData name="Nina Adams" userId="712ee407-bfef-402f-965a-4cb0f58778c5" providerId="ADAL" clId="{51244A64-1362-4D7B-98E4-CFCE8F6606A0}" dt="2025-10-08T18:59:04.946" v="5431"/>
          <ac:spMkLst>
            <pc:docMk/>
            <pc:sldMk cId="146401311" sldId="2147483490"/>
            <ac:spMk id="4" creationId="{6D921B0E-A3AA-12D2-E76F-531A5D194FEB}"/>
          </ac:spMkLst>
        </pc:spChg>
        <pc:spChg chg="mod">
          <ac:chgData name="Nina Adams" userId="712ee407-bfef-402f-965a-4cb0f58778c5" providerId="ADAL" clId="{51244A64-1362-4D7B-98E4-CFCE8F6606A0}" dt="2025-10-08T18:59:04.946" v="5431"/>
          <ac:spMkLst>
            <pc:docMk/>
            <pc:sldMk cId="146401311" sldId="2147483490"/>
            <ac:spMk id="5" creationId="{D35CAB90-744C-656A-947E-FAA3D82AB6CA}"/>
          </ac:spMkLst>
        </pc:spChg>
        <pc:spChg chg="mod">
          <ac:chgData name="Nina Adams" userId="712ee407-bfef-402f-965a-4cb0f58778c5" providerId="ADAL" clId="{51244A64-1362-4D7B-98E4-CFCE8F6606A0}" dt="2025-10-08T18:59:04.946" v="5431"/>
          <ac:spMkLst>
            <pc:docMk/>
            <pc:sldMk cId="146401311" sldId="2147483490"/>
            <ac:spMk id="7" creationId="{0E428082-739C-0B07-766B-C3CED6101AB2}"/>
          </ac:spMkLst>
        </pc:spChg>
        <pc:spChg chg="mod">
          <ac:chgData name="Nina Adams" userId="712ee407-bfef-402f-965a-4cb0f58778c5" providerId="ADAL" clId="{51244A64-1362-4D7B-98E4-CFCE8F6606A0}" dt="2025-10-08T18:59:04.946" v="5431"/>
          <ac:spMkLst>
            <pc:docMk/>
            <pc:sldMk cId="146401311" sldId="2147483490"/>
            <ac:spMk id="8" creationId="{D8EE474D-EC14-6260-5E47-8D91CF1EEE10}"/>
          </ac:spMkLst>
        </pc:spChg>
        <pc:spChg chg="add mod">
          <ac:chgData name="Nina Adams" userId="712ee407-bfef-402f-965a-4cb0f58778c5" providerId="ADAL" clId="{51244A64-1362-4D7B-98E4-CFCE8F6606A0}" dt="2025-10-08T18:59:04.946" v="5431"/>
          <ac:spMkLst>
            <pc:docMk/>
            <pc:sldMk cId="146401311" sldId="2147483490"/>
            <ac:spMk id="9" creationId="{C94E4318-496D-1389-3591-3584E5045319}"/>
          </ac:spMkLst>
        </pc:spChg>
        <pc:spChg chg="add mod">
          <ac:chgData name="Nina Adams" userId="712ee407-bfef-402f-965a-4cb0f58778c5" providerId="ADAL" clId="{51244A64-1362-4D7B-98E4-CFCE8F6606A0}" dt="2025-10-08T23:48:55.562" v="6309" actId="122"/>
          <ac:spMkLst>
            <pc:docMk/>
            <pc:sldMk cId="146401311" sldId="2147483490"/>
            <ac:spMk id="10" creationId="{E06AAB1A-5CE9-DE61-D23F-74E3238796FD}"/>
          </ac:spMkLst>
        </pc:spChg>
        <pc:spChg chg="add mod">
          <ac:chgData name="Nina Adams" userId="712ee407-bfef-402f-965a-4cb0f58778c5" providerId="ADAL" clId="{51244A64-1362-4D7B-98E4-CFCE8F6606A0}" dt="2025-10-09T19:02:42.233" v="6464" actId="14100"/>
          <ac:spMkLst>
            <pc:docMk/>
            <pc:sldMk cId="146401311" sldId="2147483490"/>
            <ac:spMk id="11" creationId="{3BC7C79F-9733-EB69-780D-EE25D5850355}"/>
          </ac:spMkLst>
        </pc:spChg>
        <pc:grpChg chg="add mod">
          <ac:chgData name="Nina Adams" userId="712ee407-bfef-402f-965a-4cb0f58778c5" providerId="ADAL" clId="{51244A64-1362-4D7B-98E4-CFCE8F6606A0}" dt="2025-10-08T18:59:04.946" v="5431"/>
          <ac:grpSpMkLst>
            <pc:docMk/>
            <pc:sldMk cId="146401311" sldId="2147483490"/>
            <ac:grpSpMk id="2" creationId="{13B13A1E-7E71-F9AD-B9AA-105CFA262173}"/>
          </ac:grpSpMkLst>
        </pc:grpChg>
        <pc:grpChg chg="add mod">
          <ac:chgData name="Nina Adams" userId="712ee407-bfef-402f-965a-4cb0f58778c5" providerId="ADAL" clId="{51244A64-1362-4D7B-98E4-CFCE8F6606A0}" dt="2025-10-08T18:59:04.946" v="5431"/>
          <ac:grpSpMkLst>
            <pc:docMk/>
            <pc:sldMk cId="146401311" sldId="2147483490"/>
            <ac:grpSpMk id="6" creationId="{2160BC4E-64FC-1F0A-E8CE-6E1FE898783F}"/>
          </ac:grpSpMkLst>
        </pc:grpChg>
        <pc:picChg chg="add mod">
          <ac:chgData name="Nina Adams" userId="712ee407-bfef-402f-965a-4cb0f58778c5" providerId="ADAL" clId="{51244A64-1362-4D7B-98E4-CFCE8F6606A0}" dt="2025-10-08T23:33:16.788" v="6230" actId="1076"/>
          <ac:picMkLst>
            <pc:docMk/>
            <pc:sldMk cId="146401311" sldId="2147483490"/>
            <ac:picMk id="3" creationId="{85CB933D-1B08-F9E4-E401-BA3FEC31C989}"/>
          </ac:picMkLst>
        </pc:picChg>
      </pc:sldChg>
      <pc:sldChg chg="addSp modSp new mod">
        <pc:chgData name="Nina Adams" userId="712ee407-bfef-402f-965a-4cb0f58778c5" providerId="ADAL" clId="{51244A64-1362-4D7B-98E4-CFCE8F6606A0}" dt="2025-10-08T23:32:53.245" v="6228" actId="1076"/>
        <pc:sldMkLst>
          <pc:docMk/>
          <pc:sldMk cId="3975690705" sldId="2147483491"/>
        </pc:sldMkLst>
        <pc:spChg chg="add mod">
          <ac:chgData name="Nina Adams" userId="712ee407-bfef-402f-965a-4cb0f58778c5" providerId="ADAL" clId="{51244A64-1362-4D7B-98E4-CFCE8F6606A0}" dt="2025-10-08T23:32:51.598" v="6227" actId="1076"/>
          <ac:spMkLst>
            <pc:docMk/>
            <pc:sldMk cId="3975690705" sldId="2147483491"/>
            <ac:spMk id="2" creationId="{53ECF2B8-6FD4-AC95-96A7-4B4F4524A5A4}"/>
          </ac:spMkLst>
        </pc:spChg>
        <pc:spChg chg="mod">
          <ac:chgData name="Nina Adams" userId="712ee407-bfef-402f-965a-4cb0f58778c5" providerId="ADAL" clId="{51244A64-1362-4D7B-98E4-CFCE8F6606A0}" dt="2025-10-08T18:12:27.676" v="5358"/>
          <ac:spMkLst>
            <pc:docMk/>
            <pc:sldMk cId="3975690705" sldId="2147483491"/>
            <ac:spMk id="5" creationId="{93DE3ECA-41D8-1CF7-85AD-4DF9F3018C80}"/>
          </ac:spMkLst>
        </pc:spChg>
        <pc:spChg chg="mod">
          <ac:chgData name="Nina Adams" userId="712ee407-bfef-402f-965a-4cb0f58778c5" providerId="ADAL" clId="{51244A64-1362-4D7B-98E4-CFCE8F6606A0}" dt="2025-10-08T18:12:27.676" v="5358"/>
          <ac:spMkLst>
            <pc:docMk/>
            <pc:sldMk cId="3975690705" sldId="2147483491"/>
            <ac:spMk id="6" creationId="{CFF97D44-192E-A9A4-BD44-150D7B4DE295}"/>
          </ac:spMkLst>
        </pc:spChg>
        <pc:spChg chg="mod">
          <ac:chgData name="Nina Adams" userId="712ee407-bfef-402f-965a-4cb0f58778c5" providerId="ADAL" clId="{51244A64-1362-4D7B-98E4-CFCE8F6606A0}" dt="2025-10-08T18:12:27.676" v="5358"/>
          <ac:spMkLst>
            <pc:docMk/>
            <pc:sldMk cId="3975690705" sldId="2147483491"/>
            <ac:spMk id="8" creationId="{9D5C1216-F1A2-191A-8B48-7420AD49BE79}"/>
          </ac:spMkLst>
        </pc:spChg>
        <pc:spChg chg="mod">
          <ac:chgData name="Nina Adams" userId="712ee407-bfef-402f-965a-4cb0f58778c5" providerId="ADAL" clId="{51244A64-1362-4D7B-98E4-CFCE8F6606A0}" dt="2025-10-08T18:12:27.676" v="5358"/>
          <ac:spMkLst>
            <pc:docMk/>
            <pc:sldMk cId="3975690705" sldId="2147483491"/>
            <ac:spMk id="9" creationId="{2D212C57-F690-44C7-328F-253A5BD37465}"/>
          </ac:spMkLst>
        </pc:spChg>
        <pc:spChg chg="add mod">
          <ac:chgData name="Nina Adams" userId="712ee407-bfef-402f-965a-4cb0f58778c5" providerId="ADAL" clId="{51244A64-1362-4D7B-98E4-CFCE8F6606A0}" dt="2025-10-08T23:32:48.488" v="6226" actId="1076"/>
          <ac:spMkLst>
            <pc:docMk/>
            <pc:sldMk cId="3975690705" sldId="2147483491"/>
            <ac:spMk id="10" creationId="{6E97F973-E1A1-AD0E-C67E-3C7EDB8682DB}"/>
          </ac:spMkLst>
        </pc:spChg>
        <pc:grpChg chg="add mod">
          <ac:chgData name="Nina Adams" userId="712ee407-bfef-402f-965a-4cb0f58778c5" providerId="ADAL" clId="{51244A64-1362-4D7B-98E4-CFCE8F6606A0}" dt="2025-10-08T18:12:27.676" v="5358"/>
          <ac:grpSpMkLst>
            <pc:docMk/>
            <pc:sldMk cId="3975690705" sldId="2147483491"/>
            <ac:grpSpMk id="4" creationId="{269B76DC-8AB7-92EE-7878-5B913776F83C}"/>
          </ac:grpSpMkLst>
        </pc:grpChg>
        <pc:grpChg chg="add mod">
          <ac:chgData name="Nina Adams" userId="712ee407-bfef-402f-965a-4cb0f58778c5" providerId="ADAL" clId="{51244A64-1362-4D7B-98E4-CFCE8F6606A0}" dt="2025-10-08T18:12:27.676" v="5358"/>
          <ac:grpSpMkLst>
            <pc:docMk/>
            <pc:sldMk cId="3975690705" sldId="2147483491"/>
            <ac:grpSpMk id="7" creationId="{D1A74BF6-3196-7EDD-225F-EF24EB6030D2}"/>
          </ac:grpSpMkLst>
        </pc:grpChg>
        <pc:picChg chg="add mod">
          <ac:chgData name="Nina Adams" userId="712ee407-bfef-402f-965a-4cb0f58778c5" providerId="ADAL" clId="{51244A64-1362-4D7B-98E4-CFCE8F6606A0}" dt="2025-10-08T23:32:53.245" v="6228" actId="1076"/>
          <ac:picMkLst>
            <pc:docMk/>
            <pc:sldMk cId="3975690705" sldId="2147483491"/>
            <ac:picMk id="3" creationId="{38769E14-D4FE-8E89-4201-7C580805F292}"/>
          </ac:picMkLst>
        </pc:picChg>
      </pc:sldChg>
      <pc:sldChg chg="addSp modSp add mod ord">
        <pc:chgData name="Nina Adams" userId="712ee407-bfef-402f-965a-4cb0f58778c5" providerId="ADAL" clId="{51244A64-1362-4D7B-98E4-CFCE8F6606A0}" dt="2025-11-06T17:01:58.279" v="7735" actId="20577"/>
        <pc:sldMkLst>
          <pc:docMk/>
          <pc:sldMk cId="234796782" sldId="2147483494"/>
        </pc:sldMkLst>
        <pc:spChg chg="add mod">
          <ac:chgData name="Nina Adams" userId="712ee407-bfef-402f-965a-4cb0f58778c5" providerId="ADAL" clId="{51244A64-1362-4D7B-98E4-CFCE8F6606A0}" dt="2025-10-09T19:30:23.815" v="6611" actId="1076"/>
          <ac:spMkLst>
            <pc:docMk/>
            <pc:sldMk cId="234796782" sldId="2147483494"/>
            <ac:spMk id="9" creationId="{35881A1D-A165-5C11-FC8F-742858514B80}"/>
          </ac:spMkLst>
        </pc:spChg>
        <pc:graphicFrameChg chg="mod modGraphic">
          <ac:chgData name="Nina Adams" userId="712ee407-bfef-402f-965a-4cb0f58778c5" providerId="ADAL" clId="{51244A64-1362-4D7B-98E4-CFCE8F6606A0}" dt="2025-11-06T17:01:58.279" v="7735" actId="20577"/>
          <ac:graphicFrameMkLst>
            <pc:docMk/>
            <pc:sldMk cId="234796782" sldId="2147483494"/>
            <ac:graphicFrameMk id="2" creationId="{96EBE294-5C94-5DEC-B3C0-9345E936038F}"/>
          </ac:graphicFrameMkLst>
        </pc:graphicFrameChg>
      </pc:sldChg>
      <pc:sldChg chg="addSp modSp new mod">
        <pc:chgData name="Nina Adams" userId="712ee407-bfef-402f-965a-4cb0f58778c5" providerId="ADAL" clId="{51244A64-1362-4D7B-98E4-CFCE8F6606A0}" dt="2025-11-06T20:10:49.409" v="8350" actId="14100"/>
        <pc:sldMkLst>
          <pc:docMk/>
          <pc:sldMk cId="1497105352" sldId="2147483495"/>
        </pc:sldMkLst>
        <pc:spChg chg="add mod">
          <ac:chgData name="Nina Adams" userId="712ee407-bfef-402f-965a-4cb0f58778c5" providerId="ADAL" clId="{51244A64-1362-4D7B-98E4-CFCE8F6606A0}" dt="2025-11-06T20:10:39.021" v="8347" actId="14100"/>
          <ac:spMkLst>
            <pc:docMk/>
            <pc:sldMk cId="1497105352" sldId="2147483495"/>
            <ac:spMk id="2" creationId="{98EACDA3-2A28-1932-8310-A978DBA7BAB6}"/>
          </ac:spMkLst>
        </pc:spChg>
        <pc:spChg chg="mod">
          <ac:chgData name="Nina Adams" userId="712ee407-bfef-402f-965a-4cb0f58778c5" providerId="ADAL" clId="{51244A64-1362-4D7B-98E4-CFCE8F6606A0}" dt="2025-10-08T22:23:42.252" v="6053"/>
          <ac:spMkLst>
            <pc:docMk/>
            <pc:sldMk cId="1497105352" sldId="2147483495"/>
            <ac:spMk id="5" creationId="{0896FC1F-E9D2-77ED-3ABA-EFD8795ADD68}"/>
          </ac:spMkLst>
        </pc:spChg>
        <pc:spChg chg="mod">
          <ac:chgData name="Nina Adams" userId="712ee407-bfef-402f-965a-4cb0f58778c5" providerId="ADAL" clId="{51244A64-1362-4D7B-98E4-CFCE8F6606A0}" dt="2025-10-08T22:23:42.252" v="6053"/>
          <ac:spMkLst>
            <pc:docMk/>
            <pc:sldMk cId="1497105352" sldId="2147483495"/>
            <ac:spMk id="6" creationId="{9DA4640D-A598-DACA-AF63-526B85494734}"/>
          </ac:spMkLst>
        </pc:spChg>
        <pc:spChg chg="mod">
          <ac:chgData name="Nina Adams" userId="712ee407-bfef-402f-965a-4cb0f58778c5" providerId="ADAL" clId="{51244A64-1362-4D7B-98E4-CFCE8F6606A0}" dt="2025-10-08T22:23:42.252" v="6053"/>
          <ac:spMkLst>
            <pc:docMk/>
            <pc:sldMk cId="1497105352" sldId="2147483495"/>
            <ac:spMk id="8" creationId="{1588D32E-39D8-A62D-41BD-C3FAA4C83546}"/>
          </ac:spMkLst>
        </pc:spChg>
        <pc:spChg chg="mod">
          <ac:chgData name="Nina Adams" userId="712ee407-bfef-402f-965a-4cb0f58778c5" providerId="ADAL" clId="{51244A64-1362-4D7B-98E4-CFCE8F6606A0}" dt="2025-10-08T22:23:42.252" v="6053"/>
          <ac:spMkLst>
            <pc:docMk/>
            <pc:sldMk cId="1497105352" sldId="2147483495"/>
            <ac:spMk id="9" creationId="{326B4091-A787-5738-6328-571E8D7366C3}"/>
          </ac:spMkLst>
        </pc:spChg>
        <pc:spChg chg="add mod">
          <ac:chgData name="Nina Adams" userId="712ee407-bfef-402f-965a-4cb0f58778c5" providerId="ADAL" clId="{51244A64-1362-4D7B-98E4-CFCE8F6606A0}" dt="2025-10-08T23:41:01.839" v="6305" actId="1076"/>
          <ac:spMkLst>
            <pc:docMk/>
            <pc:sldMk cId="1497105352" sldId="2147483495"/>
            <ac:spMk id="10" creationId="{6DFCD1DA-A936-2C02-F2BF-BD358612B9E3}"/>
          </ac:spMkLst>
        </pc:spChg>
        <pc:spChg chg="add mod">
          <ac:chgData name="Nina Adams" userId="712ee407-bfef-402f-965a-4cb0f58778c5" providerId="ADAL" clId="{51244A64-1362-4D7B-98E4-CFCE8F6606A0}" dt="2025-10-08T23:41:06.271" v="6307" actId="1076"/>
          <ac:spMkLst>
            <pc:docMk/>
            <pc:sldMk cId="1497105352" sldId="2147483495"/>
            <ac:spMk id="11" creationId="{312C5ADD-B30A-1B61-96E3-B2B5F50BD39E}"/>
          </ac:spMkLst>
        </pc:spChg>
        <pc:spChg chg="add mod">
          <ac:chgData name="Nina Adams" userId="712ee407-bfef-402f-965a-4cb0f58778c5" providerId="ADAL" clId="{51244A64-1362-4D7B-98E4-CFCE8F6606A0}" dt="2025-11-06T20:10:49.409" v="8350" actId="14100"/>
          <ac:spMkLst>
            <pc:docMk/>
            <pc:sldMk cId="1497105352" sldId="2147483495"/>
            <ac:spMk id="12" creationId="{A0B556CD-3EAC-A03E-29DB-3073AD47F5BA}"/>
          </ac:spMkLst>
        </pc:spChg>
        <pc:grpChg chg="add mod">
          <ac:chgData name="Nina Adams" userId="712ee407-bfef-402f-965a-4cb0f58778c5" providerId="ADAL" clId="{51244A64-1362-4D7B-98E4-CFCE8F6606A0}" dt="2025-10-08T23:37:55.712" v="6266" actId="1076"/>
          <ac:grpSpMkLst>
            <pc:docMk/>
            <pc:sldMk cId="1497105352" sldId="2147483495"/>
            <ac:grpSpMk id="4" creationId="{402B2D37-BA11-4B30-9A3B-C44B621A7557}"/>
          </ac:grpSpMkLst>
        </pc:grpChg>
        <pc:grpChg chg="add mod">
          <ac:chgData name="Nina Adams" userId="712ee407-bfef-402f-965a-4cb0f58778c5" providerId="ADAL" clId="{51244A64-1362-4D7B-98E4-CFCE8F6606A0}" dt="2025-10-08T22:23:47.210" v="6054" actId="1076"/>
          <ac:grpSpMkLst>
            <pc:docMk/>
            <pc:sldMk cId="1497105352" sldId="2147483495"/>
            <ac:grpSpMk id="7" creationId="{767EB071-FEA9-3015-D293-4FA08DB5EFB0}"/>
          </ac:grpSpMkLst>
        </pc:grpChg>
        <pc:picChg chg="add mod">
          <ac:chgData name="Nina Adams" userId="712ee407-bfef-402f-965a-4cb0f58778c5" providerId="ADAL" clId="{51244A64-1362-4D7B-98E4-CFCE8F6606A0}" dt="2025-11-06T20:10:24.010" v="8249" actId="1076"/>
          <ac:picMkLst>
            <pc:docMk/>
            <pc:sldMk cId="1497105352" sldId="2147483495"/>
            <ac:picMk id="3" creationId="{AD6D05A7-4958-38FC-2F7C-951E3FCD1368}"/>
          </ac:picMkLst>
        </pc:picChg>
      </pc:sldChg>
      <pc:sldChg chg="addSp delSp modSp new mod">
        <pc:chgData name="Nina Adams" userId="712ee407-bfef-402f-965a-4cb0f58778c5" providerId="ADAL" clId="{51244A64-1362-4D7B-98E4-CFCE8F6606A0}" dt="2025-11-04T19:41:13.506" v="7625" actId="403"/>
        <pc:sldMkLst>
          <pc:docMk/>
          <pc:sldMk cId="1916908422" sldId="2147483496"/>
        </pc:sldMkLst>
        <pc:spChg chg="add mod">
          <ac:chgData name="Nina Adams" userId="712ee407-bfef-402f-965a-4cb0f58778c5" providerId="ADAL" clId="{51244A64-1362-4D7B-98E4-CFCE8F6606A0}" dt="2025-11-04T19:40:08.454" v="7610" actId="1076"/>
          <ac:spMkLst>
            <pc:docMk/>
            <pc:sldMk cId="1916908422" sldId="2147483496"/>
            <ac:spMk id="3" creationId="{AC33DCFC-3CC6-5CEC-445B-4D888FD78A6B}"/>
          </ac:spMkLst>
        </pc:spChg>
        <pc:spChg chg="add mod">
          <ac:chgData name="Nina Adams" userId="712ee407-bfef-402f-965a-4cb0f58778c5" providerId="ADAL" clId="{51244A64-1362-4D7B-98E4-CFCE8F6606A0}" dt="2025-11-04T19:40:23.778" v="7614" actId="1038"/>
          <ac:spMkLst>
            <pc:docMk/>
            <pc:sldMk cId="1916908422" sldId="2147483496"/>
            <ac:spMk id="4" creationId="{7E7A6E5D-4F2D-EEAC-4E78-C5203F9523EE}"/>
          </ac:spMkLst>
        </pc:spChg>
        <pc:spChg chg="mod">
          <ac:chgData name="Nina Adams" userId="712ee407-bfef-402f-965a-4cb0f58778c5" providerId="ADAL" clId="{51244A64-1362-4D7B-98E4-CFCE8F6606A0}" dt="2025-10-08T22:17:38.238" v="6033"/>
          <ac:spMkLst>
            <pc:docMk/>
            <pc:sldMk cId="1916908422" sldId="2147483496"/>
            <ac:spMk id="6" creationId="{587130F1-D972-F665-B5C9-79F43FFD8D64}"/>
          </ac:spMkLst>
        </pc:spChg>
        <pc:spChg chg="mod">
          <ac:chgData name="Nina Adams" userId="712ee407-bfef-402f-965a-4cb0f58778c5" providerId="ADAL" clId="{51244A64-1362-4D7B-98E4-CFCE8F6606A0}" dt="2025-10-08T22:17:38.238" v="6033"/>
          <ac:spMkLst>
            <pc:docMk/>
            <pc:sldMk cId="1916908422" sldId="2147483496"/>
            <ac:spMk id="7" creationId="{983BDC2E-D9BA-8339-A8FF-D96BF67FFA44}"/>
          </ac:spMkLst>
        </pc:spChg>
        <pc:spChg chg="mod">
          <ac:chgData name="Nina Adams" userId="712ee407-bfef-402f-965a-4cb0f58778c5" providerId="ADAL" clId="{51244A64-1362-4D7B-98E4-CFCE8F6606A0}" dt="2025-10-08T22:17:38.238" v="6033"/>
          <ac:spMkLst>
            <pc:docMk/>
            <pc:sldMk cId="1916908422" sldId="2147483496"/>
            <ac:spMk id="9" creationId="{E5E82D20-6C44-29E4-C6C2-89B3D5631E00}"/>
          </ac:spMkLst>
        </pc:spChg>
        <pc:spChg chg="mod">
          <ac:chgData name="Nina Adams" userId="712ee407-bfef-402f-965a-4cb0f58778c5" providerId="ADAL" clId="{51244A64-1362-4D7B-98E4-CFCE8F6606A0}" dt="2025-10-08T22:17:38.238" v="6033"/>
          <ac:spMkLst>
            <pc:docMk/>
            <pc:sldMk cId="1916908422" sldId="2147483496"/>
            <ac:spMk id="10" creationId="{A1B767F6-BD85-2862-1BFB-289C421DCFE3}"/>
          </ac:spMkLst>
        </pc:spChg>
        <pc:grpChg chg="add mod">
          <ac:chgData name="Nina Adams" userId="712ee407-bfef-402f-965a-4cb0f58778c5" providerId="ADAL" clId="{51244A64-1362-4D7B-98E4-CFCE8F6606A0}" dt="2025-10-08T22:17:38.238" v="6033"/>
          <ac:grpSpMkLst>
            <pc:docMk/>
            <pc:sldMk cId="1916908422" sldId="2147483496"/>
            <ac:grpSpMk id="5" creationId="{E5C1A81E-FF3D-354C-00D1-942ABEC46DD1}"/>
          </ac:grpSpMkLst>
        </pc:grpChg>
        <pc:grpChg chg="add mod">
          <ac:chgData name="Nina Adams" userId="712ee407-bfef-402f-965a-4cb0f58778c5" providerId="ADAL" clId="{51244A64-1362-4D7B-98E4-CFCE8F6606A0}" dt="2025-10-08T22:17:38.238" v="6033"/>
          <ac:grpSpMkLst>
            <pc:docMk/>
            <pc:sldMk cId="1916908422" sldId="2147483496"/>
            <ac:grpSpMk id="8" creationId="{FF712935-CC40-D113-382E-7DCA907F0345}"/>
          </ac:grpSpMkLst>
        </pc:grpChg>
        <pc:graphicFrameChg chg="add mod modGraphic">
          <ac:chgData name="Nina Adams" userId="712ee407-bfef-402f-965a-4cb0f58778c5" providerId="ADAL" clId="{51244A64-1362-4D7B-98E4-CFCE8F6606A0}" dt="2025-11-04T19:41:13.506" v="7625" actId="403"/>
          <ac:graphicFrameMkLst>
            <pc:docMk/>
            <pc:sldMk cId="1916908422" sldId="2147483496"/>
            <ac:graphicFrameMk id="2" creationId="{B654D6D3-59D7-2705-35E4-A69E875CCC5E}"/>
          </ac:graphicFrameMkLst>
        </pc:graphicFrameChg>
        <pc:picChg chg="add mod ord">
          <ac:chgData name="Nina Adams" userId="712ee407-bfef-402f-965a-4cb0f58778c5" providerId="ADAL" clId="{51244A64-1362-4D7B-98E4-CFCE8F6606A0}" dt="2025-11-04T19:41:02.489" v="7623" actId="1037"/>
          <ac:picMkLst>
            <pc:docMk/>
            <pc:sldMk cId="1916908422" sldId="2147483496"/>
            <ac:picMk id="14" creationId="{65B102A4-2B71-BF19-6D7C-816224BF944A}"/>
          </ac:picMkLst>
        </pc:picChg>
      </pc:sldChg>
      <pc:sldChg chg="addSp modSp new mod ord">
        <pc:chgData name="Nina Adams" userId="712ee407-bfef-402f-965a-4cb0f58778c5" providerId="ADAL" clId="{51244A64-1362-4D7B-98E4-CFCE8F6606A0}" dt="2025-10-09T16:04:15.188" v="6373"/>
        <pc:sldMkLst>
          <pc:docMk/>
          <pc:sldMk cId="638816382" sldId="2147483497"/>
        </pc:sldMkLst>
        <pc:spChg chg="add mod">
          <ac:chgData name="Nina Adams" userId="712ee407-bfef-402f-965a-4cb0f58778c5" providerId="ADAL" clId="{51244A64-1362-4D7B-98E4-CFCE8F6606A0}" dt="2025-10-08T23:35:00.719" v="6255" actId="1076"/>
          <ac:spMkLst>
            <pc:docMk/>
            <pc:sldMk cId="638816382" sldId="2147483497"/>
            <ac:spMk id="4" creationId="{CA80E28B-9A17-AAC0-953B-9A3B04150E79}"/>
          </ac:spMkLst>
        </pc:spChg>
        <pc:spChg chg="mod">
          <ac:chgData name="Nina Adams" userId="712ee407-bfef-402f-965a-4cb0f58778c5" providerId="ADAL" clId="{51244A64-1362-4D7B-98E4-CFCE8F6606A0}" dt="2025-10-08T23:29:42.531" v="6193"/>
          <ac:spMkLst>
            <pc:docMk/>
            <pc:sldMk cId="638816382" sldId="2147483497"/>
            <ac:spMk id="6" creationId="{79BCF599-2C80-4E94-11CB-FF8774FB00C1}"/>
          </ac:spMkLst>
        </pc:spChg>
        <pc:spChg chg="mod">
          <ac:chgData name="Nina Adams" userId="712ee407-bfef-402f-965a-4cb0f58778c5" providerId="ADAL" clId="{51244A64-1362-4D7B-98E4-CFCE8F6606A0}" dt="2025-10-08T23:29:42.531" v="6193"/>
          <ac:spMkLst>
            <pc:docMk/>
            <pc:sldMk cId="638816382" sldId="2147483497"/>
            <ac:spMk id="7" creationId="{07C5DBC8-5DB8-D5C6-52D8-C1E61CF6248D}"/>
          </ac:spMkLst>
        </pc:spChg>
        <pc:spChg chg="mod">
          <ac:chgData name="Nina Adams" userId="712ee407-bfef-402f-965a-4cb0f58778c5" providerId="ADAL" clId="{51244A64-1362-4D7B-98E4-CFCE8F6606A0}" dt="2025-10-08T23:29:42.531" v="6193"/>
          <ac:spMkLst>
            <pc:docMk/>
            <pc:sldMk cId="638816382" sldId="2147483497"/>
            <ac:spMk id="9" creationId="{A8796529-154F-0A70-572C-896BD2840B0D}"/>
          </ac:spMkLst>
        </pc:spChg>
        <pc:spChg chg="mod">
          <ac:chgData name="Nina Adams" userId="712ee407-bfef-402f-965a-4cb0f58778c5" providerId="ADAL" clId="{51244A64-1362-4D7B-98E4-CFCE8F6606A0}" dt="2025-10-08T23:29:42.531" v="6193"/>
          <ac:spMkLst>
            <pc:docMk/>
            <pc:sldMk cId="638816382" sldId="2147483497"/>
            <ac:spMk id="10" creationId="{32BE07C9-DC6E-FF98-9F55-FFA53BE8E4AC}"/>
          </ac:spMkLst>
        </pc:spChg>
        <pc:spChg chg="add mod">
          <ac:chgData name="Nina Adams" userId="712ee407-bfef-402f-965a-4cb0f58778c5" providerId="ADAL" clId="{51244A64-1362-4D7B-98E4-CFCE8F6606A0}" dt="2025-10-08T23:39:37.775" v="6293" actId="404"/>
          <ac:spMkLst>
            <pc:docMk/>
            <pc:sldMk cId="638816382" sldId="2147483497"/>
            <ac:spMk id="11" creationId="{A9879A17-D4AE-6A3E-3A72-62A7F3B8D554}"/>
          </ac:spMkLst>
        </pc:spChg>
        <pc:spChg chg="add mod">
          <ac:chgData name="Nina Adams" userId="712ee407-bfef-402f-965a-4cb0f58778c5" providerId="ADAL" clId="{51244A64-1362-4D7B-98E4-CFCE8F6606A0}" dt="2025-10-08T23:35:25.372" v="6260" actId="208"/>
          <ac:spMkLst>
            <pc:docMk/>
            <pc:sldMk cId="638816382" sldId="2147483497"/>
            <ac:spMk id="12" creationId="{0BB49D44-0C50-EE6B-6CDC-2B3A55C0C433}"/>
          </ac:spMkLst>
        </pc:spChg>
        <pc:grpChg chg="add mod">
          <ac:chgData name="Nina Adams" userId="712ee407-bfef-402f-965a-4cb0f58778c5" providerId="ADAL" clId="{51244A64-1362-4D7B-98E4-CFCE8F6606A0}" dt="2025-10-08T23:29:42.531" v="6193"/>
          <ac:grpSpMkLst>
            <pc:docMk/>
            <pc:sldMk cId="638816382" sldId="2147483497"/>
            <ac:grpSpMk id="5" creationId="{70C02405-A8E6-BCAE-7B72-BECACC4BA404}"/>
          </ac:grpSpMkLst>
        </pc:grpChg>
        <pc:grpChg chg="add mod">
          <ac:chgData name="Nina Adams" userId="712ee407-bfef-402f-965a-4cb0f58778c5" providerId="ADAL" clId="{51244A64-1362-4D7B-98E4-CFCE8F6606A0}" dt="2025-10-08T23:29:42.531" v="6193"/>
          <ac:grpSpMkLst>
            <pc:docMk/>
            <pc:sldMk cId="638816382" sldId="2147483497"/>
            <ac:grpSpMk id="8" creationId="{F9D34B52-6910-8007-EB17-48317EF34FD7}"/>
          </ac:grpSpMkLst>
        </pc:grpChg>
        <pc:picChg chg="add mod">
          <ac:chgData name="Nina Adams" userId="712ee407-bfef-402f-965a-4cb0f58778c5" providerId="ADAL" clId="{51244A64-1362-4D7B-98E4-CFCE8F6606A0}" dt="2025-10-08T23:35:01.702" v="6256" actId="1076"/>
          <ac:picMkLst>
            <pc:docMk/>
            <pc:sldMk cId="638816382" sldId="2147483497"/>
            <ac:picMk id="3" creationId="{1032B829-1F14-6902-E96E-90B076F96B52}"/>
          </ac:picMkLst>
        </pc:picChg>
      </pc:sldChg>
      <pc:sldChg chg="addSp modSp new mod ord">
        <pc:chgData name="Nina Adams" userId="712ee407-bfef-402f-965a-4cb0f58778c5" providerId="ADAL" clId="{51244A64-1362-4D7B-98E4-CFCE8F6606A0}" dt="2025-10-09T16:04:17.079" v="6375"/>
        <pc:sldMkLst>
          <pc:docMk/>
          <pc:sldMk cId="3338436225" sldId="2147483498"/>
        </pc:sldMkLst>
        <pc:spChg chg="mod">
          <ac:chgData name="Nina Adams" userId="712ee407-bfef-402f-965a-4cb0f58778c5" providerId="ADAL" clId="{51244A64-1362-4D7B-98E4-CFCE8F6606A0}" dt="2025-10-08T23:38:10.219" v="6267"/>
          <ac:spMkLst>
            <pc:docMk/>
            <pc:sldMk cId="3338436225" sldId="2147483498"/>
            <ac:spMk id="5" creationId="{4616C2C4-E4E1-E015-2BC1-5CFA799D0BE3}"/>
          </ac:spMkLst>
        </pc:spChg>
        <pc:spChg chg="mod">
          <ac:chgData name="Nina Adams" userId="712ee407-bfef-402f-965a-4cb0f58778c5" providerId="ADAL" clId="{51244A64-1362-4D7B-98E4-CFCE8F6606A0}" dt="2025-10-08T23:38:10.219" v="6267"/>
          <ac:spMkLst>
            <pc:docMk/>
            <pc:sldMk cId="3338436225" sldId="2147483498"/>
            <ac:spMk id="6" creationId="{D48E5BAD-C6AE-8C02-98A2-5CE1A42FE0A0}"/>
          </ac:spMkLst>
        </pc:spChg>
        <pc:spChg chg="mod">
          <ac:chgData name="Nina Adams" userId="712ee407-bfef-402f-965a-4cb0f58778c5" providerId="ADAL" clId="{51244A64-1362-4D7B-98E4-CFCE8F6606A0}" dt="2025-10-08T23:38:10.219" v="6267"/>
          <ac:spMkLst>
            <pc:docMk/>
            <pc:sldMk cId="3338436225" sldId="2147483498"/>
            <ac:spMk id="8" creationId="{8ECA3EBD-0992-44A1-0969-9ABE705CFA5D}"/>
          </ac:spMkLst>
        </pc:spChg>
        <pc:spChg chg="mod">
          <ac:chgData name="Nina Adams" userId="712ee407-bfef-402f-965a-4cb0f58778c5" providerId="ADAL" clId="{51244A64-1362-4D7B-98E4-CFCE8F6606A0}" dt="2025-10-08T23:38:10.219" v="6267"/>
          <ac:spMkLst>
            <pc:docMk/>
            <pc:sldMk cId="3338436225" sldId="2147483498"/>
            <ac:spMk id="9" creationId="{EC956F24-4FE3-634C-C3EB-A282727A96DF}"/>
          </ac:spMkLst>
        </pc:spChg>
        <pc:spChg chg="add mod">
          <ac:chgData name="Nina Adams" userId="712ee407-bfef-402f-965a-4cb0f58778c5" providerId="ADAL" clId="{51244A64-1362-4D7B-98E4-CFCE8F6606A0}" dt="2025-10-08T23:40:08.215" v="6304" actId="1076"/>
          <ac:spMkLst>
            <pc:docMk/>
            <pc:sldMk cId="3338436225" sldId="2147483498"/>
            <ac:spMk id="10" creationId="{7F0BE7F3-A1E4-CFF9-3FA0-170151C47940}"/>
          </ac:spMkLst>
        </pc:spChg>
        <pc:spChg chg="add mod">
          <ac:chgData name="Nina Adams" userId="712ee407-bfef-402f-965a-4cb0f58778c5" providerId="ADAL" clId="{51244A64-1362-4D7B-98E4-CFCE8F6606A0}" dt="2025-10-08T23:39:56.620" v="6303" actId="20577"/>
          <ac:spMkLst>
            <pc:docMk/>
            <pc:sldMk cId="3338436225" sldId="2147483498"/>
            <ac:spMk id="11" creationId="{F7178118-2BB9-7197-C0F8-DDF96540F063}"/>
          </ac:spMkLst>
        </pc:spChg>
        <pc:grpChg chg="add mod">
          <ac:chgData name="Nina Adams" userId="712ee407-bfef-402f-965a-4cb0f58778c5" providerId="ADAL" clId="{51244A64-1362-4D7B-98E4-CFCE8F6606A0}" dt="2025-10-08T23:38:10.219" v="6267"/>
          <ac:grpSpMkLst>
            <pc:docMk/>
            <pc:sldMk cId="3338436225" sldId="2147483498"/>
            <ac:grpSpMk id="4" creationId="{4AC45D14-E73E-9F77-8F5F-083AE5D8EC98}"/>
          </ac:grpSpMkLst>
        </pc:grpChg>
        <pc:grpChg chg="add mod">
          <ac:chgData name="Nina Adams" userId="712ee407-bfef-402f-965a-4cb0f58778c5" providerId="ADAL" clId="{51244A64-1362-4D7B-98E4-CFCE8F6606A0}" dt="2025-10-08T23:38:10.219" v="6267"/>
          <ac:grpSpMkLst>
            <pc:docMk/>
            <pc:sldMk cId="3338436225" sldId="2147483498"/>
            <ac:grpSpMk id="7" creationId="{2BBA6604-D58E-5499-6F08-7FFDC4815DFC}"/>
          </ac:grpSpMkLst>
        </pc:grpChg>
        <pc:picChg chg="add mod">
          <ac:chgData name="Nina Adams" userId="712ee407-bfef-402f-965a-4cb0f58778c5" providerId="ADAL" clId="{51244A64-1362-4D7B-98E4-CFCE8F6606A0}" dt="2025-10-08T23:38:24.929" v="6271" actId="1076"/>
          <ac:picMkLst>
            <pc:docMk/>
            <pc:sldMk cId="3338436225" sldId="2147483498"/>
            <ac:picMk id="3" creationId="{3BC01844-BDFF-8EF7-BF64-29992DFB5742}"/>
          </ac:picMkLst>
        </pc:picChg>
      </pc:sldChg>
      <pc:sldChg chg="addSp modSp new mod">
        <pc:chgData name="Nina Adams" userId="712ee407-bfef-402f-965a-4cb0f58778c5" providerId="ADAL" clId="{51244A64-1362-4D7B-98E4-CFCE8F6606A0}" dt="2025-11-06T20:08:39.100" v="8246" actId="403"/>
        <pc:sldMkLst>
          <pc:docMk/>
          <pc:sldMk cId="1591487772" sldId="2147483499"/>
        </pc:sldMkLst>
        <pc:spChg chg="mod">
          <ac:chgData name="Nina Adams" userId="712ee407-bfef-402f-965a-4cb0f58778c5" providerId="ADAL" clId="{51244A64-1362-4D7B-98E4-CFCE8F6606A0}" dt="2025-10-09T19:06:10.811" v="6518" actId="14100"/>
          <ac:spMkLst>
            <pc:docMk/>
            <pc:sldMk cId="1591487772" sldId="2147483499"/>
            <ac:spMk id="2" creationId="{92B6374A-9B89-B934-A06B-86BF4F1A2A3B}"/>
          </ac:spMkLst>
        </pc:spChg>
        <pc:spChg chg="mod">
          <ac:chgData name="Nina Adams" userId="712ee407-bfef-402f-965a-4cb0f58778c5" providerId="ADAL" clId="{51244A64-1362-4D7B-98E4-CFCE8F6606A0}" dt="2025-11-06T20:08:39.100" v="8246" actId="403"/>
          <ac:spMkLst>
            <pc:docMk/>
            <pc:sldMk cId="1591487772" sldId="2147483499"/>
            <ac:spMk id="3" creationId="{E61E8F73-46C9-FF2B-601D-A78FABC9A42A}"/>
          </ac:spMkLst>
        </pc:spChg>
        <pc:spChg chg="add mod">
          <ac:chgData name="Nina Adams" userId="712ee407-bfef-402f-965a-4cb0f58778c5" providerId="ADAL" clId="{51244A64-1362-4D7B-98E4-CFCE8F6606A0}" dt="2025-10-09T19:07:59.463" v="6526" actId="1076"/>
          <ac:spMkLst>
            <pc:docMk/>
            <pc:sldMk cId="1591487772" sldId="2147483499"/>
            <ac:spMk id="4" creationId="{68AE2C4F-C960-3ADB-644F-6A09ADD35F0A}"/>
          </ac:spMkLst>
        </pc:spChg>
        <pc:spChg chg="mod">
          <ac:chgData name="Nina Adams" userId="712ee407-bfef-402f-965a-4cb0f58778c5" providerId="ADAL" clId="{51244A64-1362-4D7B-98E4-CFCE8F6606A0}" dt="2025-10-09T19:05:59.871" v="6516"/>
          <ac:spMkLst>
            <pc:docMk/>
            <pc:sldMk cId="1591487772" sldId="2147483499"/>
            <ac:spMk id="6" creationId="{B7B4C9F6-FCAF-C918-501E-13CBDF291871}"/>
          </ac:spMkLst>
        </pc:spChg>
        <pc:spChg chg="mod">
          <ac:chgData name="Nina Adams" userId="712ee407-bfef-402f-965a-4cb0f58778c5" providerId="ADAL" clId="{51244A64-1362-4D7B-98E4-CFCE8F6606A0}" dt="2025-10-09T19:05:59.871" v="6516"/>
          <ac:spMkLst>
            <pc:docMk/>
            <pc:sldMk cId="1591487772" sldId="2147483499"/>
            <ac:spMk id="7" creationId="{97CE7F18-DACA-D88A-A198-DC1B4BAB2B96}"/>
          </ac:spMkLst>
        </pc:spChg>
        <pc:spChg chg="mod">
          <ac:chgData name="Nina Adams" userId="712ee407-bfef-402f-965a-4cb0f58778c5" providerId="ADAL" clId="{51244A64-1362-4D7B-98E4-CFCE8F6606A0}" dt="2025-10-09T19:05:59.871" v="6516"/>
          <ac:spMkLst>
            <pc:docMk/>
            <pc:sldMk cId="1591487772" sldId="2147483499"/>
            <ac:spMk id="9" creationId="{6AC9AE9C-34B9-30C5-7D16-2594977CF12D}"/>
          </ac:spMkLst>
        </pc:spChg>
        <pc:spChg chg="mod">
          <ac:chgData name="Nina Adams" userId="712ee407-bfef-402f-965a-4cb0f58778c5" providerId="ADAL" clId="{51244A64-1362-4D7B-98E4-CFCE8F6606A0}" dt="2025-10-09T19:05:59.871" v="6516"/>
          <ac:spMkLst>
            <pc:docMk/>
            <pc:sldMk cId="1591487772" sldId="2147483499"/>
            <ac:spMk id="10" creationId="{63AFD846-EBFA-06CA-9AF2-D18DD1A54E21}"/>
          </ac:spMkLst>
        </pc:spChg>
        <pc:grpChg chg="add mod">
          <ac:chgData name="Nina Adams" userId="712ee407-bfef-402f-965a-4cb0f58778c5" providerId="ADAL" clId="{51244A64-1362-4D7B-98E4-CFCE8F6606A0}" dt="2025-10-09T19:05:59.871" v="6516"/>
          <ac:grpSpMkLst>
            <pc:docMk/>
            <pc:sldMk cId="1591487772" sldId="2147483499"/>
            <ac:grpSpMk id="5" creationId="{D5339CE0-D44B-4BED-D8E4-0B64581813BD}"/>
          </ac:grpSpMkLst>
        </pc:grpChg>
        <pc:grpChg chg="add mod">
          <ac:chgData name="Nina Adams" userId="712ee407-bfef-402f-965a-4cb0f58778c5" providerId="ADAL" clId="{51244A64-1362-4D7B-98E4-CFCE8F6606A0}" dt="2025-10-09T19:05:59.871" v="6516"/>
          <ac:grpSpMkLst>
            <pc:docMk/>
            <pc:sldMk cId="1591487772" sldId="2147483499"/>
            <ac:grpSpMk id="8" creationId="{F2E2B4EA-4E33-CB82-FCF2-8347CA4562B4}"/>
          </ac:grpSpMkLst>
        </pc:grpChg>
        <pc:picChg chg="add mod ord">
          <ac:chgData name="Nina Adams" userId="712ee407-bfef-402f-965a-4cb0f58778c5" providerId="ADAL" clId="{51244A64-1362-4D7B-98E4-CFCE8F6606A0}" dt="2025-10-09T19:07:48.986" v="6525" actId="167"/>
          <ac:picMkLst>
            <pc:docMk/>
            <pc:sldMk cId="1591487772" sldId="2147483499"/>
            <ac:picMk id="12" creationId="{310477DF-965C-67AE-957E-0BE549BE300E}"/>
          </ac:picMkLst>
        </pc:picChg>
      </pc:sldChg>
      <pc:sldChg chg="addSp delSp modSp new mod">
        <pc:chgData name="Nina Adams" userId="712ee407-bfef-402f-965a-4cb0f58778c5" providerId="ADAL" clId="{51244A64-1362-4D7B-98E4-CFCE8F6606A0}" dt="2025-11-06T20:10:56.516" v="8351" actId="403"/>
        <pc:sldMkLst>
          <pc:docMk/>
          <pc:sldMk cId="3172778270" sldId="2147483500"/>
        </pc:sldMkLst>
        <pc:spChg chg="mod">
          <ac:chgData name="Nina Adams" userId="712ee407-bfef-402f-965a-4cb0f58778c5" providerId="ADAL" clId="{51244A64-1362-4D7B-98E4-CFCE8F6606A0}" dt="2025-10-09T19:08:34.426" v="6531" actId="1076"/>
          <ac:spMkLst>
            <pc:docMk/>
            <pc:sldMk cId="3172778270" sldId="2147483500"/>
            <ac:spMk id="2" creationId="{6DD31277-8CD7-BA58-96B9-64B662288562}"/>
          </ac:spMkLst>
        </pc:spChg>
        <pc:spChg chg="mod">
          <ac:chgData name="Nina Adams" userId="712ee407-bfef-402f-965a-4cb0f58778c5" providerId="ADAL" clId="{51244A64-1362-4D7B-98E4-CFCE8F6606A0}" dt="2025-11-06T20:10:56.516" v="8351" actId="403"/>
          <ac:spMkLst>
            <pc:docMk/>
            <pc:sldMk cId="3172778270" sldId="2147483500"/>
            <ac:spMk id="3" creationId="{FA4D83B4-AA3D-8827-C94A-2CB86990331D}"/>
          </ac:spMkLst>
        </pc:spChg>
        <pc:spChg chg="mod">
          <ac:chgData name="Nina Adams" userId="712ee407-bfef-402f-965a-4cb0f58778c5" providerId="ADAL" clId="{51244A64-1362-4D7B-98E4-CFCE8F6606A0}" dt="2025-10-09T19:08:23.385" v="6528"/>
          <ac:spMkLst>
            <pc:docMk/>
            <pc:sldMk cId="3172778270" sldId="2147483500"/>
            <ac:spMk id="5" creationId="{4DC97770-2B01-7E5A-7AC7-B4447C68C437}"/>
          </ac:spMkLst>
        </pc:spChg>
        <pc:spChg chg="mod">
          <ac:chgData name="Nina Adams" userId="712ee407-bfef-402f-965a-4cb0f58778c5" providerId="ADAL" clId="{51244A64-1362-4D7B-98E4-CFCE8F6606A0}" dt="2025-10-09T19:08:23.385" v="6528"/>
          <ac:spMkLst>
            <pc:docMk/>
            <pc:sldMk cId="3172778270" sldId="2147483500"/>
            <ac:spMk id="6" creationId="{356BBD93-BF1D-998E-4BF7-CB8C245BDAC7}"/>
          </ac:spMkLst>
        </pc:spChg>
        <pc:spChg chg="mod">
          <ac:chgData name="Nina Adams" userId="712ee407-bfef-402f-965a-4cb0f58778c5" providerId="ADAL" clId="{51244A64-1362-4D7B-98E4-CFCE8F6606A0}" dt="2025-10-09T19:08:23.385" v="6528"/>
          <ac:spMkLst>
            <pc:docMk/>
            <pc:sldMk cId="3172778270" sldId="2147483500"/>
            <ac:spMk id="8" creationId="{E7025172-3771-5028-3BCF-BD79C49455A8}"/>
          </ac:spMkLst>
        </pc:spChg>
        <pc:spChg chg="mod">
          <ac:chgData name="Nina Adams" userId="712ee407-bfef-402f-965a-4cb0f58778c5" providerId="ADAL" clId="{51244A64-1362-4D7B-98E4-CFCE8F6606A0}" dt="2025-10-09T19:08:23.385" v="6528"/>
          <ac:spMkLst>
            <pc:docMk/>
            <pc:sldMk cId="3172778270" sldId="2147483500"/>
            <ac:spMk id="9" creationId="{B2F580FA-3284-3BC5-52E0-7793825892A4}"/>
          </ac:spMkLst>
        </pc:spChg>
        <pc:spChg chg="add mod">
          <ac:chgData name="Nina Adams" userId="712ee407-bfef-402f-965a-4cb0f58778c5" providerId="ADAL" clId="{51244A64-1362-4D7B-98E4-CFCE8F6606A0}" dt="2025-10-09T19:08:27.516" v="6529" actId="1076"/>
          <ac:spMkLst>
            <pc:docMk/>
            <pc:sldMk cId="3172778270" sldId="2147483500"/>
            <ac:spMk id="10" creationId="{6B147425-FCE9-EC6A-E541-392C00307F3B}"/>
          </ac:spMkLst>
        </pc:spChg>
        <pc:grpChg chg="add mod">
          <ac:chgData name="Nina Adams" userId="712ee407-bfef-402f-965a-4cb0f58778c5" providerId="ADAL" clId="{51244A64-1362-4D7B-98E4-CFCE8F6606A0}" dt="2025-10-09T19:08:23.385" v="6528"/>
          <ac:grpSpMkLst>
            <pc:docMk/>
            <pc:sldMk cId="3172778270" sldId="2147483500"/>
            <ac:grpSpMk id="4" creationId="{795B1AF8-13CA-A915-C818-72ED3FD994E8}"/>
          </ac:grpSpMkLst>
        </pc:grpChg>
        <pc:grpChg chg="add mod">
          <ac:chgData name="Nina Adams" userId="712ee407-bfef-402f-965a-4cb0f58778c5" providerId="ADAL" clId="{51244A64-1362-4D7B-98E4-CFCE8F6606A0}" dt="2025-10-09T19:08:23.385" v="6528"/>
          <ac:grpSpMkLst>
            <pc:docMk/>
            <pc:sldMk cId="3172778270" sldId="2147483500"/>
            <ac:grpSpMk id="7" creationId="{E440EA22-03C9-4147-84AF-8102E63CDC28}"/>
          </ac:grpSpMkLst>
        </pc:grpChg>
        <pc:picChg chg="add mod ord">
          <ac:chgData name="Nina Adams" userId="712ee407-bfef-402f-965a-4cb0f58778c5" providerId="ADAL" clId="{51244A64-1362-4D7B-98E4-CFCE8F6606A0}" dt="2025-10-09T19:09:50.491" v="6556" actId="14100"/>
          <ac:picMkLst>
            <pc:docMk/>
            <pc:sldMk cId="3172778270" sldId="2147483500"/>
            <ac:picMk id="14" creationId="{0407564E-90BE-31F6-4520-8F4A8599018D}"/>
          </ac:picMkLst>
        </pc:picChg>
      </pc:sldChg>
      <pc:sldChg chg="addSp delSp modSp add mod">
        <pc:chgData name="Nina Adams" userId="712ee407-bfef-402f-965a-4cb0f58778c5" providerId="ADAL" clId="{51244A64-1362-4D7B-98E4-CFCE8F6606A0}" dt="2025-10-09T19:02:09.153" v="6461" actId="14100"/>
        <pc:sldMkLst>
          <pc:docMk/>
          <pc:sldMk cId="1046905221" sldId="2147483501"/>
        </pc:sldMkLst>
        <pc:spChg chg="add mod">
          <ac:chgData name="Nina Adams" userId="712ee407-bfef-402f-965a-4cb0f58778c5" providerId="ADAL" clId="{51244A64-1362-4D7B-98E4-CFCE8F6606A0}" dt="2025-10-09T19:01:53.669" v="6457" actId="1582"/>
          <ac:spMkLst>
            <pc:docMk/>
            <pc:sldMk cId="1046905221" sldId="2147483501"/>
            <ac:spMk id="13" creationId="{8C9CF561-CD04-160A-B323-B2F03FB8078E}"/>
          </ac:spMkLst>
        </pc:spChg>
        <pc:spChg chg="add mod">
          <ac:chgData name="Nina Adams" userId="712ee407-bfef-402f-965a-4cb0f58778c5" providerId="ADAL" clId="{51244A64-1362-4D7B-98E4-CFCE8F6606A0}" dt="2025-10-09T19:02:02.498" v="6459" actId="14100"/>
          <ac:spMkLst>
            <pc:docMk/>
            <pc:sldMk cId="1046905221" sldId="2147483501"/>
            <ac:spMk id="14" creationId="{B62C41F4-79B9-DF30-9BE0-BDC7B635273B}"/>
          </ac:spMkLst>
        </pc:spChg>
        <pc:spChg chg="add mod">
          <ac:chgData name="Nina Adams" userId="712ee407-bfef-402f-965a-4cb0f58778c5" providerId="ADAL" clId="{51244A64-1362-4D7B-98E4-CFCE8F6606A0}" dt="2025-10-09T19:02:09.153" v="6461" actId="14100"/>
          <ac:spMkLst>
            <pc:docMk/>
            <pc:sldMk cId="1046905221" sldId="2147483501"/>
            <ac:spMk id="15" creationId="{1929827B-606D-FEA5-A9DC-12D95F64486E}"/>
          </ac:spMkLst>
        </pc:spChg>
        <pc:picChg chg="add mod modCrop">
          <ac:chgData name="Nina Adams" userId="712ee407-bfef-402f-965a-4cb0f58778c5" providerId="ADAL" clId="{51244A64-1362-4D7B-98E4-CFCE8F6606A0}" dt="2025-10-09T19:01:37.240" v="6451" actId="1076"/>
          <ac:picMkLst>
            <pc:docMk/>
            <pc:sldMk cId="1046905221" sldId="2147483501"/>
            <ac:picMk id="11" creationId="{B20BBF76-3F59-213F-B1CD-F28DDEDF5D52}"/>
          </ac:picMkLst>
        </pc:picChg>
        <pc:picChg chg="add mod modCrop">
          <ac:chgData name="Nina Adams" userId="712ee407-bfef-402f-965a-4cb0f58778c5" providerId="ADAL" clId="{51244A64-1362-4D7B-98E4-CFCE8F6606A0}" dt="2025-10-09T19:01:38.457" v="6452" actId="1076"/>
          <ac:picMkLst>
            <pc:docMk/>
            <pc:sldMk cId="1046905221" sldId="2147483501"/>
            <ac:picMk id="12" creationId="{8789E5A9-A9E0-E5F1-4576-0D6AB77CD1A1}"/>
          </ac:picMkLst>
        </pc:picChg>
      </pc:sldChg>
      <pc:sldChg chg="addSp delSp modSp add mod">
        <pc:chgData name="Nina Adams" userId="712ee407-bfef-402f-965a-4cb0f58778c5" providerId="ADAL" clId="{51244A64-1362-4D7B-98E4-CFCE8F6606A0}" dt="2025-10-09T19:05:44.091" v="6514" actId="14100"/>
        <pc:sldMkLst>
          <pc:docMk/>
          <pc:sldMk cId="1169670095" sldId="2147483502"/>
        </pc:sldMkLst>
        <pc:spChg chg="mod">
          <ac:chgData name="Nina Adams" userId="712ee407-bfef-402f-965a-4cb0f58778c5" providerId="ADAL" clId="{51244A64-1362-4D7B-98E4-CFCE8F6606A0}" dt="2025-10-09T19:05:29.295" v="6508" actId="1076"/>
          <ac:spMkLst>
            <pc:docMk/>
            <pc:sldMk cId="1169670095" sldId="2147483502"/>
            <ac:spMk id="10" creationId="{A5CD50F2-A883-BEAE-24E5-0086E7624DEE}"/>
          </ac:spMkLst>
        </pc:spChg>
        <pc:spChg chg="mod">
          <ac:chgData name="Nina Adams" userId="712ee407-bfef-402f-965a-4cb0f58778c5" providerId="ADAL" clId="{51244A64-1362-4D7B-98E4-CFCE8F6606A0}" dt="2025-10-09T19:05:34.161" v="6510" actId="1076"/>
          <ac:spMkLst>
            <pc:docMk/>
            <pc:sldMk cId="1169670095" sldId="2147483502"/>
            <ac:spMk id="13" creationId="{88CB0629-3990-E380-80F5-E03867970277}"/>
          </ac:spMkLst>
        </pc:spChg>
        <pc:spChg chg="add mod">
          <ac:chgData name="Nina Adams" userId="712ee407-bfef-402f-965a-4cb0f58778c5" providerId="ADAL" clId="{51244A64-1362-4D7B-98E4-CFCE8F6606A0}" dt="2025-10-09T19:05:44.091" v="6514" actId="14100"/>
          <ac:spMkLst>
            <pc:docMk/>
            <pc:sldMk cId="1169670095" sldId="2147483502"/>
            <ac:spMk id="17" creationId="{06DA476E-B0CD-A90A-33E8-E96B881B8AA2}"/>
          </ac:spMkLst>
        </pc:spChg>
        <pc:picChg chg="add mod ord modCrop">
          <ac:chgData name="Nina Adams" userId="712ee407-bfef-402f-965a-4cb0f58778c5" providerId="ADAL" clId="{51244A64-1362-4D7B-98E4-CFCE8F6606A0}" dt="2025-10-09T19:05:32.421" v="6509" actId="14100"/>
          <ac:picMkLst>
            <pc:docMk/>
            <pc:sldMk cId="1169670095" sldId="2147483502"/>
            <ac:picMk id="3" creationId="{F4E6430F-ABC5-DAFA-EDA0-4A39258ECC8D}"/>
          </ac:picMkLst>
        </pc:picChg>
        <pc:picChg chg="add mod">
          <ac:chgData name="Nina Adams" userId="712ee407-bfef-402f-965a-4cb0f58778c5" providerId="ADAL" clId="{51244A64-1362-4D7B-98E4-CFCE8F6606A0}" dt="2025-10-09T19:05:38.751" v="6512" actId="1076"/>
          <ac:picMkLst>
            <pc:docMk/>
            <pc:sldMk cId="1169670095" sldId="2147483502"/>
            <ac:picMk id="16" creationId="{67F01E33-B1E8-5A7F-820E-C3BFEC4074A8}"/>
          </ac:picMkLst>
        </pc:picChg>
      </pc:sldChg>
      <pc:sldChg chg="addSp delSp modSp new mod">
        <pc:chgData name="Nina Adams" userId="712ee407-bfef-402f-965a-4cb0f58778c5" providerId="ADAL" clId="{51244A64-1362-4D7B-98E4-CFCE8F6606A0}" dt="2025-10-09T19:13:49.598" v="6581" actId="20577"/>
        <pc:sldMkLst>
          <pc:docMk/>
          <pc:sldMk cId="1591423156" sldId="2147483503"/>
        </pc:sldMkLst>
        <pc:spChg chg="add mod">
          <ac:chgData name="Nina Adams" userId="712ee407-bfef-402f-965a-4cb0f58778c5" providerId="ADAL" clId="{51244A64-1362-4D7B-98E4-CFCE8F6606A0}" dt="2025-10-09T19:13:22.205" v="6565"/>
          <ac:spMkLst>
            <pc:docMk/>
            <pc:sldMk cId="1591423156" sldId="2147483503"/>
            <ac:spMk id="6" creationId="{B377EF1E-0B60-4BE2-202C-33C6E574C341}"/>
          </ac:spMkLst>
        </pc:spChg>
        <pc:spChg chg="mod">
          <ac:chgData name="Nina Adams" userId="712ee407-bfef-402f-965a-4cb0f58778c5" providerId="ADAL" clId="{51244A64-1362-4D7B-98E4-CFCE8F6606A0}" dt="2025-10-09T19:13:22.205" v="6565"/>
          <ac:spMkLst>
            <pc:docMk/>
            <pc:sldMk cId="1591423156" sldId="2147483503"/>
            <ac:spMk id="8" creationId="{D0C565E0-4E53-0965-D3A1-3EF702CFAB5D}"/>
          </ac:spMkLst>
        </pc:spChg>
        <pc:spChg chg="mod">
          <ac:chgData name="Nina Adams" userId="712ee407-bfef-402f-965a-4cb0f58778c5" providerId="ADAL" clId="{51244A64-1362-4D7B-98E4-CFCE8F6606A0}" dt="2025-10-09T19:13:22.205" v="6565"/>
          <ac:spMkLst>
            <pc:docMk/>
            <pc:sldMk cId="1591423156" sldId="2147483503"/>
            <ac:spMk id="9" creationId="{F3E4076C-662E-34E2-D4CC-4481D87B678A}"/>
          </ac:spMkLst>
        </pc:spChg>
        <pc:spChg chg="mod">
          <ac:chgData name="Nina Adams" userId="712ee407-bfef-402f-965a-4cb0f58778c5" providerId="ADAL" clId="{51244A64-1362-4D7B-98E4-CFCE8F6606A0}" dt="2025-10-09T19:13:22.205" v="6565"/>
          <ac:spMkLst>
            <pc:docMk/>
            <pc:sldMk cId="1591423156" sldId="2147483503"/>
            <ac:spMk id="11" creationId="{59AA0A82-542F-F015-A3D9-8C4392C3B006}"/>
          </ac:spMkLst>
        </pc:spChg>
        <pc:spChg chg="mod">
          <ac:chgData name="Nina Adams" userId="712ee407-bfef-402f-965a-4cb0f58778c5" providerId="ADAL" clId="{51244A64-1362-4D7B-98E4-CFCE8F6606A0}" dt="2025-10-09T19:13:22.205" v="6565"/>
          <ac:spMkLst>
            <pc:docMk/>
            <pc:sldMk cId="1591423156" sldId="2147483503"/>
            <ac:spMk id="12" creationId="{6B458896-4E2E-2952-589C-B0B1F96E31A9}"/>
          </ac:spMkLst>
        </pc:spChg>
        <pc:spChg chg="add mod">
          <ac:chgData name="Nina Adams" userId="712ee407-bfef-402f-965a-4cb0f58778c5" providerId="ADAL" clId="{51244A64-1362-4D7B-98E4-CFCE8F6606A0}" dt="2025-10-09T19:13:49.598" v="6581" actId="20577"/>
          <ac:spMkLst>
            <pc:docMk/>
            <pc:sldMk cId="1591423156" sldId="2147483503"/>
            <ac:spMk id="13" creationId="{094F71F5-F318-9880-39C1-9F604629501D}"/>
          </ac:spMkLst>
        </pc:spChg>
        <pc:grpChg chg="add mod">
          <ac:chgData name="Nina Adams" userId="712ee407-bfef-402f-965a-4cb0f58778c5" providerId="ADAL" clId="{51244A64-1362-4D7B-98E4-CFCE8F6606A0}" dt="2025-10-09T19:13:22.205" v="6565"/>
          <ac:grpSpMkLst>
            <pc:docMk/>
            <pc:sldMk cId="1591423156" sldId="2147483503"/>
            <ac:grpSpMk id="7" creationId="{3C8EAFAA-BED6-5B91-0113-0D99FEF6AB7E}"/>
          </ac:grpSpMkLst>
        </pc:grpChg>
        <pc:grpChg chg="add mod">
          <ac:chgData name="Nina Adams" userId="712ee407-bfef-402f-965a-4cb0f58778c5" providerId="ADAL" clId="{51244A64-1362-4D7B-98E4-CFCE8F6606A0}" dt="2025-10-09T19:13:22.205" v="6565"/>
          <ac:grpSpMkLst>
            <pc:docMk/>
            <pc:sldMk cId="1591423156" sldId="2147483503"/>
            <ac:grpSpMk id="10" creationId="{85E7FF9C-AA6C-80BC-1968-3013AB63FB86}"/>
          </ac:grpSpMkLst>
        </pc:grpChg>
        <pc:picChg chg="add mod">
          <ac:chgData name="Nina Adams" userId="712ee407-bfef-402f-965a-4cb0f58778c5" providerId="ADAL" clId="{51244A64-1362-4D7B-98E4-CFCE8F6606A0}" dt="2025-10-09T19:13:34.992" v="6568" actId="1076"/>
          <ac:picMkLst>
            <pc:docMk/>
            <pc:sldMk cId="1591423156" sldId="2147483503"/>
            <ac:picMk id="3" creationId="{1AE4477F-9C46-B83E-0C18-F213F3DEC91C}"/>
          </ac:picMkLst>
        </pc:picChg>
      </pc:sldChg>
      <pc:sldChg chg="addSp modSp new mod modNotesTx">
        <pc:chgData name="Nina Adams" userId="712ee407-bfef-402f-965a-4cb0f58778c5" providerId="ADAL" clId="{51244A64-1362-4D7B-98E4-CFCE8F6606A0}" dt="2025-11-03T22:02:22.768" v="7263" actId="14100"/>
        <pc:sldMkLst>
          <pc:docMk/>
          <pc:sldMk cId="2683223823" sldId="2147483504"/>
        </pc:sldMkLst>
        <pc:spChg chg="mod">
          <ac:chgData name="Nina Adams" userId="712ee407-bfef-402f-965a-4cb0f58778c5" providerId="ADAL" clId="{51244A64-1362-4D7B-98E4-CFCE8F6606A0}" dt="2025-11-03T20:05:18.698" v="7246" actId="1076"/>
          <ac:spMkLst>
            <pc:docMk/>
            <pc:sldMk cId="2683223823" sldId="2147483504"/>
            <ac:spMk id="2" creationId="{CA82F663-5E45-AD6D-0A41-C3A671877EC5}"/>
          </ac:spMkLst>
        </pc:spChg>
        <pc:spChg chg="mod">
          <ac:chgData name="Nina Adams" userId="712ee407-bfef-402f-965a-4cb0f58778c5" providerId="ADAL" clId="{51244A64-1362-4D7B-98E4-CFCE8F6606A0}" dt="2025-11-03T22:02:22.768" v="7263" actId="14100"/>
          <ac:spMkLst>
            <pc:docMk/>
            <pc:sldMk cId="2683223823" sldId="2147483504"/>
            <ac:spMk id="3" creationId="{055DF397-12BD-7742-B947-9F7882412C29}"/>
          </ac:spMkLst>
        </pc:spChg>
        <pc:spChg chg="add mod">
          <ac:chgData name="Nina Adams" userId="712ee407-bfef-402f-965a-4cb0f58778c5" providerId="ADAL" clId="{51244A64-1362-4D7B-98E4-CFCE8F6606A0}" dt="2025-11-03T20:00:48.898" v="7230" actId="1036"/>
          <ac:spMkLst>
            <pc:docMk/>
            <pc:sldMk cId="2683223823" sldId="2147483504"/>
            <ac:spMk id="4" creationId="{C2150755-A093-B3BB-3B9A-2526BE518C40}"/>
          </ac:spMkLst>
        </pc:spChg>
        <pc:spChg chg="mod">
          <ac:chgData name="Nina Adams" userId="712ee407-bfef-402f-965a-4cb0f58778c5" providerId="ADAL" clId="{51244A64-1362-4D7B-98E4-CFCE8F6606A0}" dt="2025-11-03T20:00:33.561" v="7225"/>
          <ac:spMkLst>
            <pc:docMk/>
            <pc:sldMk cId="2683223823" sldId="2147483504"/>
            <ac:spMk id="6" creationId="{5B9B249C-DAAD-B52A-9580-361B3A9C9610}"/>
          </ac:spMkLst>
        </pc:spChg>
        <pc:spChg chg="mod">
          <ac:chgData name="Nina Adams" userId="712ee407-bfef-402f-965a-4cb0f58778c5" providerId="ADAL" clId="{51244A64-1362-4D7B-98E4-CFCE8F6606A0}" dt="2025-11-03T20:00:33.561" v="7225"/>
          <ac:spMkLst>
            <pc:docMk/>
            <pc:sldMk cId="2683223823" sldId="2147483504"/>
            <ac:spMk id="7" creationId="{4021295B-60A9-F8AC-568F-584CE7870BB9}"/>
          </ac:spMkLst>
        </pc:spChg>
        <pc:spChg chg="mod">
          <ac:chgData name="Nina Adams" userId="712ee407-bfef-402f-965a-4cb0f58778c5" providerId="ADAL" clId="{51244A64-1362-4D7B-98E4-CFCE8F6606A0}" dt="2025-11-03T20:00:33.561" v="7225"/>
          <ac:spMkLst>
            <pc:docMk/>
            <pc:sldMk cId="2683223823" sldId="2147483504"/>
            <ac:spMk id="9" creationId="{2ABE74A6-0691-F01D-4B38-618D483536C2}"/>
          </ac:spMkLst>
        </pc:spChg>
        <pc:spChg chg="mod">
          <ac:chgData name="Nina Adams" userId="712ee407-bfef-402f-965a-4cb0f58778c5" providerId="ADAL" clId="{51244A64-1362-4D7B-98E4-CFCE8F6606A0}" dt="2025-11-03T20:00:33.561" v="7225"/>
          <ac:spMkLst>
            <pc:docMk/>
            <pc:sldMk cId="2683223823" sldId="2147483504"/>
            <ac:spMk id="10" creationId="{2EE6E4E0-6DFE-E92F-B261-67D6984DCDBE}"/>
          </ac:spMkLst>
        </pc:spChg>
        <pc:grpChg chg="add mod">
          <ac:chgData name="Nina Adams" userId="712ee407-bfef-402f-965a-4cb0f58778c5" providerId="ADAL" clId="{51244A64-1362-4D7B-98E4-CFCE8F6606A0}" dt="2025-11-03T20:00:33.561" v="7225"/>
          <ac:grpSpMkLst>
            <pc:docMk/>
            <pc:sldMk cId="2683223823" sldId="2147483504"/>
            <ac:grpSpMk id="5" creationId="{26F1941F-A83D-EB91-D61B-38B9336E5A06}"/>
          </ac:grpSpMkLst>
        </pc:grpChg>
        <pc:grpChg chg="add mod">
          <ac:chgData name="Nina Adams" userId="712ee407-bfef-402f-965a-4cb0f58778c5" providerId="ADAL" clId="{51244A64-1362-4D7B-98E4-CFCE8F6606A0}" dt="2025-11-03T20:00:33.561" v="7225"/>
          <ac:grpSpMkLst>
            <pc:docMk/>
            <pc:sldMk cId="2683223823" sldId="2147483504"/>
            <ac:grpSpMk id="8" creationId="{3B494E4B-53F5-4051-65B6-2A5BDE7F8E52}"/>
          </ac:grpSpMkLst>
        </pc:grpChg>
        <pc:picChg chg="add mod ord modCrop">
          <ac:chgData name="Nina Adams" userId="712ee407-bfef-402f-965a-4cb0f58778c5" providerId="ADAL" clId="{51244A64-1362-4D7B-98E4-CFCE8F6606A0}" dt="2025-11-03T20:04:30.079" v="7244" actId="1076"/>
          <ac:picMkLst>
            <pc:docMk/>
            <pc:sldMk cId="2683223823" sldId="2147483504"/>
            <ac:picMk id="12" creationId="{7BE873CE-3A9F-82DF-A374-12F53AEF4D50}"/>
          </ac:picMkLst>
        </pc:picChg>
      </pc:sldChg>
      <pc:sldChg chg="add">
        <pc:chgData name="Nina Adams" userId="712ee407-bfef-402f-965a-4cb0f58778c5" providerId="ADAL" clId="{51244A64-1362-4D7B-98E4-CFCE8F6606A0}" dt="2025-11-03T22:24:20.595" v="7362" actId="2890"/>
        <pc:sldMkLst>
          <pc:docMk/>
          <pc:sldMk cId="1430868859" sldId="2147483505"/>
        </pc:sldMkLst>
      </pc:sldChg>
      <pc:sldChg chg="addSp delSp modSp new mod">
        <pc:chgData name="Nina Adams" userId="712ee407-bfef-402f-965a-4cb0f58778c5" providerId="ADAL" clId="{51244A64-1362-4D7B-98E4-CFCE8F6606A0}" dt="2025-11-04T18:19:47.717" v="7598" actId="14100"/>
        <pc:sldMkLst>
          <pc:docMk/>
          <pc:sldMk cId="248917427" sldId="2147483506"/>
        </pc:sldMkLst>
        <pc:spChg chg="mod">
          <ac:chgData name="Nina Adams" userId="712ee407-bfef-402f-965a-4cb0f58778c5" providerId="ADAL" clId="{51244A64-1362-4D7B-98E4-CFCE8F6606A0}" dt="2025-11-04T18:17:43.372" v="7537"/>
          <ac:spMkLst>
            <pc:docMk/>
            <pc:sldMk cId="248917427" sldId="2147483506"/>
            <ac:spMk id="7" creationId="{AE3CB6EA-67C6-CAAA-F16B-064660B6AD80}"/>
          </ac:spMkLst>
        </pc:spChg>
        <pc:spChg chg="mod">
          <ac:chgData name="Nina Adams" userId="712ee407-bfef-402f-965a-4cb0f58778c5" providerId="ADAL" clId="{51244A64-1362-4D7B-98E4-CFCE8F6606A0}" dt="2025-11-04T18:17:43.372" v="7537"/>
          <ac:spMkLst>
            <pc:docMk/>
            <pc:sldMk cId="248917427" sldId="2147483506"/>
            <ac:spMk id="8" creationId="{22B54454-37E2-113E-8F73-35D64D81A174}"/>
          </ac:spMkLst>
        </pc:spChg>
        <pc:spChg chg="mod">
          <ac:chgData name="Nina Adams" userId="712ee407-bfef-402f-965a-4cb0f58778c5" providerId="ADAL" clId="{51244A64-1362-4D7B-98E4-CFCE8F6606A0}" dt="2025-11-04T18:17:43.372" v="7537"/>
          <ac:spMkLst>
            <pc:docMk/>
            <pc:sldMk cId="248917427" sldId="2147483506"/>
            <ac:spMk id="10" creationId="{32CBB2DC-4ADF-72D5-CA25-6DEB7B1F9CDA}"/>
          </ac:spMkLst>
        </pc:spChg>
        <pc:spChg chg="mod">
          <ac:chgData name="Nina Adams" userId="712ee407-bfef-402f-965a-4cb0f58778c5" providerId="ADAL" clId="{51244A64-1362-4D7B-98E4-CFCE8F6606A0}" dt="2025-11-04T18:17:43.372" v="7537"/>
          <ac:spMkLst>
            <pc:docMk/>
            <pc:sldMk cId="248917427" sldId="2147483506"/>
            <ac:spMk id="11" creationId="{6698C73A-7BED-C31A-12CA-CE6963BB3F53}"/>
          </ac:spMkLst>
        </pc:spChg>
        <pc:spChg chg="add mod">
          <ac:chgData name="Nina Adams" userId="712ee407-bfef-402f-965a-4cb0f58778c5" providerId="ADAL" clId="{51244A64-1362-4D7B-98E4-CFCE8F6606A0}" dt="2025-11-04T18:19:34.215" v="7593" actId="1076"/>
          <ac:spMkLst>
            <pc:docMk/>
            <pc:sldMk cId="248917427" sldId="2147483506"/>
            <ac:spMk id="12" creationId="{F31FE491-9F96-1C99-A2B3-5C358B8D1808}"/>
          </ac:spMkLst>
        </pc:spChg>
        <pc:spChg chg="add mod">
          <ac:chgData name="Nina Adams" userId="712ee407-bfef-402f-965a-4cb0f58778c5" providerId="ADAL" clId="{51244A64-1362-4D7B-98E4-CFCE8F6606A0}" dt="2025-11-04T18:19:29.132" v="7591" actId="20577"/>
          <ac:spMkLst>
            <pc:docMk/>
            <pc:sldMk cId="248917427" sldId="2147483506"/>
            <ac:spMk id="15" creationId="{85A54BD5-AA1F-3BA1-4A12-3A2B2F218343}"/>
          </ac:spMkLst>
        </pc:spChg>
        <pc:grpChg chg="add mod">
          <ac:chgData name="Nina Adams" userId="712ee407-bfef-402f-965a-4cb0f58778c5" providerId="ADAL" clId="{51244A64-1362-4D7B-98E4-CFCE8F6606A0}" dt="2025-11-04T18:17:43.372" v="7537"/>
          <ac:grpSpMkLst>
            <pc:docMk/>
            <pc:sldMk cId="248917427" sldId="2147483506"/>
            <ac:grpSpMk id="6" creationId="{E4C53A3F-F50E-BEA1-BBBB-97791B409C3B}"/>
          </ac:grpSpMkLst>
        </pc:grpChg>
        <pc:grpChg chg="add mod">
          <ac:chgData name="Nina Adams" userId="712ee407-bfef-402f-965a-4cb0f58778c5" providerId="ADAL" clId="{51244A64-1362-4D7B-98E4-CFCE8F6606A0}" dt="2025-11-04T18:17:43.372" v="7537"/>
          <ac:grpSpMkLst>
            <pc:docMk/>
            <pc:sldMk cId="248917427" sldId="2147483506"/>
            <ac:grpSpMk id="9" creationId="{DDF0C6AD-77B2-CF91-7BCA-36632EE13D06}"/>
          </ac:grpSpMkLst>
        </pc:grpChg>
        <pc:picChg chg="add mod">
          <ac:chgData name="Nina Adams" userId="712ee407-bfef-402f-965a-4cb0f58778c5" providerId="ADAL" clId="{51244A64-1362-4D7B-98E4-CFCE8F6606A0}" dt="2025-11-04T18:19:31.314" v="7592" actId="1076"/>
          <ac:picMkLst>
            <pc:docMk/>
            <pc:sldMk cId="248917427" sldId="2147483506"/>
            <ac:picMk id="3" creationId="{281648DA-22F2-08D2-758E-C98EC15A0F19}"/>
          </ac:picMkLst>
        </pc:picChg>
        <pc:picChg chg="add mod modCrop">
          <ac:chgData name="Nina Adams" userId="712ee407-bfef-402f-965a-4cb0f58778c5" providerId="ADAL" clId="{51244A64-1362-4D7B-98E4-CFCE8F6606A0}" dt="2025-11-04T18:19:36.033" v="7594" actId="1076"/>
          <ac:picMkLst>
            <pc:docMk/>
            <pc:sldMk cId="248917427" sldId="2147483506"/>
            <ac:picMk id="5" creationId="{6982BA28-7CEC-2C69-F05D-BBB03427EAF6}"/>
          </ac:picMkLst>
        </pc:picChg>
        <pc:picChg chg="add mod">
          <ac:chgData name="Nina Adams" userId="712ee407-bfef-402f-965a-4cb0f58778c5" providerId="ADAL" clId="{51244A64-1362-4D7B-98E4-CFCE8F6606A0}" dt="2025-11-04T18:19:47.717" v="7598" actId="14100"/>
          <ac:picMkLst>
            <pc:docMk/>
            <pc:sldMk cId="248917427" sldId="2147483506"/>
            <ac:picMk id="14" creationId="{1D0B728C-8174-7B25-CFD0-6E44EBA9FB0E}"/>
          </ac:picMkLst>
        </pc:picChg>
      </pc:sldChg>
      <pc:sldChg chg="addSp delSp modSp new mod">
        <pc:chgData name="Nina Adams" userId="712ee407-bfef-402f-965a-4cb0f58778c5" providerId="ADAL" clId="{51244A64-1362-4D7B-98E4-CFCE8F6606A0}" dt="2025-11-06T18:16:35.763" v="7962" actId="1076"/>
        <pc:sldMkLst>
          <pc:docMk/>
          <pc:sldMk cId="2031029059" sldId="2147483509"/>
        </pc:sldMkLst>
        <pc:spChg chg="mod">
          <ac:chgData name="Nina Adams" userId="712ee407-bfef-402f-965a-4cb0f58778c5" providerId="ADAL" clId="{51244A64-1362-4D7B-98E4-CFCE8F6606A0}" dt="2025-11-06T18:16:12.364" v="7956" actId="14100"/>
          <ac:spMkLst>
            <pc:docMk/>
            <pc:sldMk cId="2031029059" sldId="2147483509"/>
            <ac:spMk id="2" creationId="{A58B0B46-DB6A-CD07-3DEA-EC08E950164D}"/>
          </ac:spMkLst>
        </pc:spChg>
        <pc:spChg chg="del">
          <ac:chgData name="Nina Adams" userId="712ee407-bfef-402f-965a-4cb0f58778c5" providerId="ADAL" clId="{51244A64-1362-4D7B-98E4-CFCE8F6606A0}" dt="2025-11-06T18:07:57.602" v="7782" actId="1032"/>
          <ac:spMkLst>
            <pc:docMk/>
            <pc:sldMk cId="2031029059" sldId="2147483509"/>
            <ac:spMk id="3" creationId="{E114D72A-1597-602E-D759-5F051E0D4E7D}"/>
          </ac:spMkLst>
        </pc:spChg>
        <pc:spChg chg="mod">
          <ac:chgData name="Nina Adams" userId="712ee407-bfef-402f-965a-4cb0f58778c5" providerId="ADAL" clId="{51244A64-1362-4D7B-98E4-CFCE8F6606A0}" dt="2025-11-06T18:13:51.741" v="7915"/>
          <ac:spMkLst>
            <pc:docMk/>
            <pc:sldMk cId="2031029059" sldId="2147483509"/>
            <ac:spMk id="6" creationId="{384D5DCA-4833-2000-ADA9-A2DC6EEDC098}"/>
          </ac:spMkLst>
        </pc:spChg>
        <pc:spChg chg="mod">
          <ac:chgData name="Nina Adams" userId="712ee407-bfef-402f-965a-4cb0f58778c5" providerId="ADAL" clId="{51244A64-1362-4D7B-98E4-CFCE8F6606A0}" dt="2025-11-06T18:13:51.741" v="7915"/>
          <ac:spMkLst>
            <pc:docMk/>
            <pc:sldMk cId="2031029059" sldId="2147483509"/>
            <ac:spMk id="7" creationId="{CE3B8A46-5A4A-544A-FC8F-0B5CBCA16930}"/>
          </ac:spMkLst>
        </pc:spChg>
        <pc:spChg chg="mod">
          <ac:chgData name="Nina Adams" userId="712ee407-bfef-402f-965a-4cb0f58778c5" providerId="ADAL" clId="{51244A64-1362-4D7B-98E4-CFCE8F6606A0}" dt="2025-11-06T18:13:51.741" v="7915"/>
          <ac:spMkLst>
            <pc:docMk/>
            <pc:sldMk cId="2031029059" sldId="2147483509"/>
            <ac:spMk id="9" creationId="{E092A8B9-B4A3-C11C-3243-7A952CFBA50D}"/>
          </ac:spMkLst>
        </pc:spChg>
        <pc:spChg chg="mod">
          <ac:chgData name="Nina Adams" userId="712ee407-bfef-402f-965a-4cb0f58778c5" providerId="ADAL" clId="{51244A64-1362-4D7B-98E4-CFCE8F6606A0}" dt="2025-11-06T18:13:51.741" v="7915"/>
          <ac:spMkLst>
            <pc:docMk/>
            <pc:sldMk cId="2031029059" sldId="2147483509"/>
            <ac:spMk id="10" creationId="{ECFFC755-CB80-0DC5-B247-61C0422D9ED3}"/>
          </ac:spMkLst>
        </pc:spChg>
        <pc:spChg chg="add mod">
          <ac:chgData name="Nina Adams" userId="712ee407-bfef-402f-965a-4cb0f58778c5" providerId="ADAL" clId="{51244A64-1362-4D7B-98E4-CFCE8F6606A0}" dt="2025-11-06T18:13:51.741" v="7915"/>
          <ac:spMkLst>
            <pc:docMk/>
            <pc:sldMk cId="2031029059" sldId="2147483509"/>
            <ac:spMk id="11" creationId="{249FF95E-9CF0-6E3C-001D-0071161B04F1}"/>
          </ac:spMkLst>
        </pc:spChg>
        <pc:spChg chg="add del">
          <ac:chgData name="Nina Adams" userId="712ee407-bfef-402f-965a-4cb0f58778c5" providerId="ADAL" clId="{51244A64-1362-4D7B-98E4-CFCE8F6606A0}" dt="2025-11-06T18:16:16.563" v="7958" actId="22"/>
          <ac:spMkLst>
            <pc:docMk/>
            <pc:sldMk cId="2031029059" sldId="2147483509"/>
            <ac:spMk id="14" creationId="{ED73FD25-2716-8E49-7776-5E9A206E80C9}"/>
          </ac:spMkLst>
        </pc:spChg>
        <pc:grpChg chg="add mod">
          <ac:chgData name="Nina Adams" userId="712ee407-bfef-402f-965a-4cb0f58778c5" providerId="ADAL" clId="{51244A64-1362-4D7B-98E4-CFCE8F6606A0}" dt="2025-11-06T18:13:51.741" v="7915"/>
          <ac:grpSpMkLst>
            <pc:docMk/>
            <pc:sldMk cId="2031029059" sldId="2147483509"/>
            <ac:grpSpMk id="5" creationId="{179A70A2-0D29-B21B-DF5E-351E964B2933}"/>
          </ac:grpSpMkLst>
        </pc:grpChg>
        <pc:grpChg chg="add mod">
          <ac:chgData name="Nina Adams" userId="712ee407-bfef-402f-965a-4cb0f58778c5" providerId="ADAL" clId="{51244A64-1362-4D7B-98E4-CFCE8F6606A0}" dt="2025-11-06T18:13:51.741" v="7915"/>
          <ac:grpSpMkLst>
            <pc:docMk/>
            <pc:sldMk cId="2031029059" sldId="2147483509"/>
            <ac:grpSpMk id="8" creationId="{53B2AF54-700E-A4FE-A958-00531848B22D}"/>
          </ac:grpSpMkLst>
        </pc:grpChg>
        <pc:graphicFrameChg chg="add mod modGraphic">
          <ac:chgData name="Nina Adams" userId="712ee407-bfef-402f-965a-4cb0f58778c5" providerId="ADAL" clId="{51244A64-1362-4D7B-98E4-CFCE8F6606A0}" dt="2025-11-06T18:15:08.935" v="7944" actId="20577"/>
          <ac:graphicFrameMkLst>
            <pc:docMk/>
            <pc:sldMk cId="2031029059" sldId="2147483509"/>
            <ac:graphicFrameMk id="4" creationId="{5016E7FD-426A-47D9-9103-F34AC5FC72C7}"/>
          </ac:graphicFrameMkLst>
        </pc:graphicFrameChg>
        <pc:picChg chg="add mod">
          <ac:chgData name="Nina Adams" userId="712ee407-bfef-402f-965a-4cb0f58778c5" providerId="ADAL" clId="{51244A64-1362-4D7B-98E4-CFCE8F6606A0}" dt="2025-11-06T18:15:39.067" v="7947" actId="1076"/>
          <ac:picMkLst>
            <pc:docMk/>
            <pc:sldMk cId="2031029059" sldId="2147483509"/>
            <ac:picMk id="12" creationId="{C0159EC5-14F6-D640-9D90-D0849276C626}"/>
          </ac:picMkLst>
        </pc:picChg>
        <pc:picChg chg="add mod">
          <ac:chgData name="Nina Adams" userId="712ee407-bfef-402f-965a-4cb0f58778c5" providerId="ADAL" clId="{51244A64-1362-4D7B-98E4-CFCE8F6606A0}" dt="2025-11-06T18:16:12.364" v="7956" actId="14100"/>
          <ac:picMkLst>
            <pc:docMk/>
            <pc:sldMk cId="2031029059" sldId="2147483509"/>
            <ac:picMk id="1026" creationId="{AB338C79-A445-6548-2E31-579326A66A69}"/>
          </ac:picMkLst>
        </pc:picChg>
        <pc:picChg chg="add mod">
          <ac:chgData name="Nina Adams" userId="712ee407-bfef-402f-965a-4cb0f58778c5" providerId="ADAL" clId="{51244A64-1362-4D7B-98E4-CFCE8F6606A0}" dt="2025-11-06T18:16:35.763" v="7962" actId="1076"/>
          <ac:picMkLst>
            <pc:docMk/>
            <pc:sldMk cId="2031029059" sldId="2147483509"/>
            <ac:picMk id="1028" creationId="{78EA1ED8-6343-17F1-4FEC-0E7888B29133}"/>
          </ac:picMkLst>
        </pc:picChg>
      </pc:sldChg>
      <pc:sldChg chg="delSp modSp add mod ord">
        <pc:chgData name="Nina Adams" userId="712ee407-bfef-402f-965a-4cb0f58778c5" providerId="ADAL" clId="{51244A64-1362-4D7B-98E4-CFCE8F6606A0}" dt="2025-11-06T19:54:54.907" v="8245" actId="20577"/>
        <pc:sldMkLst>
          <pc:docMk/>
          <pc:sldMk cId="1888268940" sldId="2147483510"/>
        </pc:sldMkLst>
        <pc:spChg chg="mod">
          <ac:chgData name="Nina Adams" userId="712ee407-bfef-402f-965a-4cb0f58778c5" providerId="ADAL" clId="{51244A64-1362-4D7B-98E4-CFCE8F6606A0}" dt="2025-11-06T19:51:32.642" v="8001" actId="313"/>
          <ac:spMkLst>
            <pc:docMk/>
            <pc:sldMk cId="1888268940" sldId="2147483510"/>
            <ac:spMk id="2" creationId="{A5ED137A-24C1-14E8-16CF-137088EF9FE9}"/>
          </ac:spMkLst>
        </pc:spChg>
        <pc:graphicFrameChg chg="mod modGraphic">
          <ac:chgData name="Nina Adams" userId="712ee407-bfef-402f-965a-4cb0f58778c5" providerId="ADAL" clId="{51244A64-1362-4D7B-98E4-CFCE8F6606A0}" dt="2025-11-06T19:54:54.907" v="8245" actId="20577"/>
          <ac:graphicFrameMkLst>
            <pc:docMk/>
            <pc:sldMk cId="1888268940" sldId="2147483510"/>
            <ac:graphicFrameMk id="4" creationId="{E5A7145D-96B3-81ED-4B40-28D6B24240E6}"/>
          </ac:graphicFrameMkLst>
        </pc:graphicFrameChg>
        <pc:picChg chg="del">
          <ac:chgData name="Nina Adams" userId="712ee407-bfef-402f-965a-4cb0f58778c5" providerId="ADAL" clId="{51244A64-1362-4D7B-98E4-CFCE8F6606A0}" dt="2025-11-06T19:51:43.045" v="8003" actId="478"/>
          <ac:picMkLst>
            <pc:docMk/>
            <pc:sldMk cId="1888268940" sldId="2147483510"/>
            <ac:picMk id="12" creationId="{85B3C484-CFCB-9304-FD9F-BC0DBCB26FE3}"/>
          </ac:picMkLst>
        </pc:picChg>
        <pc:picChg chg="del">
          <ac:chgData name="Nina Adams" userId="712ee407-bfef-402f-965a-4cb0f58778c5" providerId="ADAL" clId="{51244A64-1362-4D7B-98E4-CFCE8F6606A0}" dt="2025-11-06T19:51:43.775" v="8004" actId="478"/>
          <ac:picMkLst>
            <pc:docMk/>
            <pc:sldMk cId="1888268940" sldId="2147483510"/>
            <ac:picMk id="1028" creationId="{9109734E-4B9A-DB04-2533-A6BFC7CD3166}"/>
          </ac:picMkLst>
        </pc:picChg>
      </pc:sldChg>
      <pc:sldMasterChg chg="delSldLayout">
        <pc:chgData name="Nina Adams" userId="712ee407-bfef-402f-965a-4cb0f58778c5" providerId="ADAL" clId="{51244A64-1362-4D7B-98E4-CFCE8F6606A0}" dt="2025-10-07T16:51:38.417" v="2786" actId="47"/>
        <pc:sldMasterMkLst>
          <pc:docMk/>
          <pc:sldMasterMk cId="2493878022" sldId="214748364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5CD11-8F49-47A0-8F22-DA9D7C176C44}" type="doc">
      <dgm:prSet loTypeId="urn:microsoft.com/office/officeart/2005/8/layout/hProcess6" loCatId="process" qsTypeId="urn:microsoft.com/office/officeart/2005/8/quickstyle/simple1" qsCatId="simple" csTypeId="urn:microsoft.com/office/officeart/2005/8/colors/colorful1" csCatId="colorful" phldr="1"/>
      <dgm:spPr/>
      <dgm:t>
        <a:bodyPr/>
        <a:lstStyle/>
        <a:p>
          <a:endParaRPr lang="en-US"/>
        </a:p>
      </dgm:t>
    </dgm:pt>
    <dgm:pt modelId="{0A2DA9AC-DAC6-4997-891B-AC7A73F00386}">
      <dgm:prSet phldrT="[Text]" phldr="0"/>
      <dgm:spPr>
        <a:effectLst>
          <a:outerShdw blurRad="50800" dist="38100" dir="2700000" algn="tl" rotWithShape="0">
            <a:prstClr val="black">
              <a:alpha val="40000"/>
            </a:prstClr>
          </a:outerShdw>
        </a:effectLst>
      </dgm:spPr>
      <dgm:t>
        <a:bodyPr/>
        <a:lstStyle/>
        <a:p>
          <a:r>
            <a:rPr lang="en-US" b="1">
              <a:effectLst>
                <a:outerShdw blurRad="38100" dist="38100" dir="2700000" algn="tl">
                  <a:srgbClr val="000000">
                    <a:alpha val="43137"/>
                  </a:srgbClr>
                </a:outerShdw>
              </a:effectLst>
            </a:rPr>
            <a:t>Crawl</a:t>
          </a:r>
        </a:p>
      </dgm:t>
    </dgm:pt>
    <dgm:pt modelId="{69798064-A476-4661-A7CC-31ABE4D70FF6}" type="parTrans" cxnId="{3300B304-7F62-4660-9510-5FD5FF05D027}">
      <dgm:prSet/>
      <dgm:spPr/>
      <dgm:t>
        <a:bodyPr/>
        <a:lstStyle/>
        <a:p>
          <a:endParaRPr lang="en-US"/>
        </a:p>
      </dgm:t>
    </dgm:pt>
    <dgm:pt modelId="{C280C69E-12D9-4AF2-8AFD-84DBCF09401F}" type="sibTrans" cxnId="{3300B304-7F62-4660-9510-5FD5FF05D027}">
      <dgm:prSet/>
      <dgm:spPr/>
      <dgm:t>
        <a:bodyPr/>
        <a:lstStyle/>
        <a:p>
          <a:endParaRPr lang="en-US"/>
        </a:p>
      </dgm:t>
    </dgm:pt>
    <dgm:pt modelId="{4554C341-19EC-4ED1-983B-0245F5410800}">
      <dgm:prSet phldrT="[Text]" phldr="0"/>
      <dgm:spPr>
        <a:effectLst>
          <a:outerShdw blurRad="50800" dist="38100" dir="2700000" algn="tl" rotWithShape="0">
            <a:prstClr val="black">
              <a:alpha val="40000"/>
            </a:prstClr>
          </a:outerShdw>
        </a:effectLst>
      </dgm:spPr>
      <dgm:t>
        <a:bodyPr/>
        <a:lstStyle/>
        <a:p>
          <a:r>
            <a:rPr lang="en-US" b="1"/>
            <a:t>Prompt training</a:t>
          </a:r>
        </a:p>
      </dgm:t>
    </dgm:pt>
    <dgm:pt modelId="{96027BAC-2798-48CF-A4D9-CB8C2389D9A6}" type="parTrans" cxnId="{629A6326-1DBB-41C5-AAB6-7C21C3F75611}">
      <dgm:prSet/>
      <dgm:spPr/>
      <dgm:t>
        <a:bodyPr/>
        <a:lstStyle/>
        <a:p>
          <a:endParaRPr lang="en-US"/>
        </a:p>
      </dgm:t>
    </dgm:pt>
    <dgm:pt modelId="{CDA7E537-83D8-4494-8C13-F7E59A404F23}" type="sibTrans" cxnId="{629A6326-1DBB-41C5-AAB6-7C21C3F75611}">
      <dgm:prSet/>
      <dgm:spPr/>
      <dgm:t>
        <a:bodyPr/>
        <a:lstStyle/>
        <a:p>
          <a:endParaRPr lang="en-US"/>
        </a:p>
      </dgm:t>
    </dgm:pt>
    <dgm:pt modelId="{E58E95BE-388B-426C-A6F1-100CAAF10D00}">
      <dgm:prSet phldrT="[Text]" phldr="0"/>
      <dgm:spPr>
        <a:effectLst>
          <a:outerShdw blurRad="50800" dist="38100" dir="2700000" algn="tl" rotWithShape="0">
            <a:prstClr val="black">
              <a:alpha val="40000"/>
            </a:prstClr>
          </a:outerShdw>
        </a:effectLst>
      </dgm:spPr>
      <dgm:t>
        <a:bodyPr/>
        <a:lstStyle/>
        <a:p>
          <a:r>
            <a:rPr lang="en-US" b="1">
              <a:effectLst>
                <a:outerShdw blurRad="38100" dist="38100" dir="2700000" algn="tl">
                  <a:srgbClr val="000000">
                    <a:alpha val="43137"/>
                  </a:srgbClr>
                </a:outerShdw>
              </a:effectLst>
            </a:rPr>
            <a:t>Run</a:t>
          </a:r>
        </a:p>
      </dgm:t>
    </dgm:pt>
    <dgm:pt modelId="{261A10E4-CDB8-4322-8050-D7A7D69203A7}" type="parTrans" cxnId="{FA8700EA-1318-4E94-8E47-63A71F1672D5}">
      <dgm:prSet/>
      <dgm:spPr/>
      <dgm:t>
        <a:bodyPr/>
        <a:lstStyle/>
        <a:p>
          <a:endParaRPr lang="en-US"/>
        </a:p>
      </dgm:t>
    </dgm:pt>
    <dgm:pt modelId="{FF083841-4E32-4C89-844C-DFBA95EB8933}" type="sibTrans" cxnId="{FA8700EA-1318-4E94-8E47-63A71F1672D5}">
      <dgm:prSet/>
      <dgm:spPr/>
      <dgm:t>
        <a:bodyPr/>
        <a:lstStyle/>
        <a:p>
          <a:endParaRPr lang="en-US"/>
        </a:p>
      </dgm:t>
    </dgm:pt>
    <dgm:pt modelId="{32E5F29B-5A73-4A15-98CB-EB88CBA5ABF7}">
      <dgm:prSet phldrT="[Text]" custT="1"/>
      <dgm:spPr>
        <a:effectLst>
          <a:outerShdw blurRad="50800" dist="38100" dir="2700000" algn="tl" rotWithShape="0">
            <a:prstClr val="black">
              <a:alpha val="40000"/>
            </a:prstClr>
          </a:outerShdw>
        </a:effectLst>
      </dgm:spPr>
      <dgm:t>
        <a:bodyPr/>
        <a:lstStyle/>
        <a:p>
          <a:pPr>
            <a:buFont typeface="Arial" panose="020B0604020202020204" pitchFamily="34" charset="0"/>
            <a:buChar char="•"/>
          </a:pPr>
          <a:r>
            <a:rPr lang="en-US" sz="1400" b="1"/>
            <a:t>AI Agents:</a:t>
          </a:r>
        </a:p>
      </dgm:t>
    </dgm:pt>
    <dgm:pt modelId="{42687EAD-A8F5-4458-B169-CEC17B905B3B}" type="parTrans" cxnId="{2645E955-6229-4AB7-8130-E95639D88206}">
      <dgm:prSet/>
      <dgm:spPr/>
      <dgm:t>
        <a:bodyPr/>
        <a:lstStyle/>
        <a:p>
          <a:endParaRPr lang="en-US"/>
        </a:p>
      </dgm:t>
    </dgm:pt>
    <dgm:pt modelId="{03BA7226-1C13-41E9-B121-3278F6B4A66D}" type="sibTrans" cxnId="{2645E955-6229-4AB7-8130-E95639D88206}">
      <dgm:prSet/>
      <dgm:spPr/>
      <dgm:t>
        <a:bodyPr/>
        <a:lstStyle/>
        <a:p>
          <a:endParaRPr lang="en-US"/>
        </a:p>
      </dgm:t>
    </dgm:pt>
    <dgm:pt modelId="{11170AD3-276B-4845-ACEC-AA0B7F54940A}">
      <dgm:prSet phldrT="[Text]" phldr="0"/>
      <dgm:spPr>
        <a:effectLst>
          <a:outerShdw blurRad="50800" dist="38100" dir="2700000" algn="tl" rotWithShape="0">
            <a:prstClr val="black">
              <a:alpha val="40000"/>
            </a:prstClr>
          </a:outerShdw>
        </a:effectLst>
      </dgm:spPr>
      <dgm:t>
        <a:bodyPr/>
        <a:lstStyle/>
        <a:p>
          <a:r>
            <a:rPr lang="en-US" b="1" dirty="0"/>
            <a:t>Governance &amp; Policy</a:t>
          </a:r>
        </a:p>
      </dgm:t>
    </dgm:pt>
    <dgm:pt modelId="{EC8F8B3C-0479-47A8-9076-5F5A3BFD9DCC}" type="parTrans" cxnId="{83467DF9-8D20-45E8-BFEB-8FF9C73F2A6B}">
      <dgm:prSet/>
      <dgm:spPr/>
      <dgm:t>
        <a:bodyPr/>
        <a:lstStyle/>
        <a:p>
          <a:endParaRPr lang="en-US"/>
        </a:p>
      </dgm:t>
    </dgm:pt>
    <dgm:pt modelId="{E789C5D7-6363-4F2D-B833-D1225D1AF15C}" type="sibTrans" cxnId="{83467DF9-8D20-45E8-BFEB-8FF9C73F2A6B}">
      <dgm:prSet/>
      <dgm:spPr/>
      <dgm:t>
        <a:bodyPr/>
        <a:lstStyle/>
        <a:p>
          <a:endParaRPr lang="en-US"/>
        </a:p>
      </dgm:t>
    </dgm:pt>
    <dgm:pt modelId="{780D979E-F217-4F51-ACA0-791E206A132F}">
      <dgm:prSet phldrT="[Text]" phldr="0"/>
      <dgm:spPr>
        <a:effectLst>
          <a:outerShdw blurRad="50800" dist="38100" dir="2700000" algn="tl" rotWithShape="0">
            <a:prstClr val="black">
              <a:alpha val="40000"/>
            </a:prstClr>
          </a:outerShdw>
        </a:effectLst>
      </dgm:spPr>
      <dgm:t>
        <a:bodyPr/>
        <a:lstStyle/>
        <a:p>
          <a:r>
            <a:rPr lang="en-US" b="1" dirty="0"/>
            <a:t>Champions &amp; Working groups (by Dept)</a:t>
          </a:r>
        </a:p>
      </dgm:t>
    </dgm:pt>
    <dgm:pt modelId="{326FCA5B-F7E7-406D-98AC-25C3DA3BC343}" type="parTrans" cxnId="{36029866-DB41-4E47-B2BD-C0006096FF88}">
      <dgm:prSet/>
      <dgm:spPr/>
      <dgm:t>
        <a:bodyPr/>
        <a:lstStyle/>
        <a:p>
          <a:endParaRPr lang="en-US"/>
        </a:p>
      </dgm:t>
    </dgm:pt>
    <dgm:pt modelId="{05396144-64D9-4057-B2DA-3275DEA33411}" type="sibTrans" cxnId="{36029866-DB41-4E47-B2BD-C0006096FF88}">
      <dgm:prSet/>
      <dgm:spPr/>
      <dgm:t>
        <a:bodyPr/>
        <a:lstStyle/>
        <a:p>
          <a:endParaRPr lang="en-US"/>
        </a:p>
      </dgm:t>
    </dgm:pt>
    <dgm:pt modelId="{E6F45883-1D2B-4F96-9C9A-B3287199E183}">
      <dgm:prSet phldrT="[Text]" phldr="0"/>
      <dgm:spPr>
        <a:effectLst>
          <a:outerShdw blurRad="50800" dist="38100" dir="2700000" algn="tl" rotWithShape="0">
            <a:prstClr val="black">
              <a:alpha val="40000"/>
            </a:prstClr>
          </a:outerShdw>
        </a:effectLst>
      </dgm:spPr>
      <dgm:t>
        <a:bodyPr/>
        <a:lstStyle/>
        <a:p>
          <a:r>
            <a:rPr lang="en-US" b="1"/>
            <a:t>Walk</a:t>
          </a:r>
        </a:p>
      </dgm:t>
    </dgm:pt>
    <dgm:pt modelId="{5E67088E-BBEF-49AE-A8CA-6CE90C88DBA8}" type="parTrans" cxnId="{CB678A4C-0595-456E-AD45-4B3FAA459AC5}">
      <dgm:prSet/>
      <dgm:spPr/>
      <dgm:t>
        <a:bodyPr/>
        <a:lstStyle/>
        <a:p>
          <a:endParaRPr lang="en-US"/>
        </a:p>
      </dgm:t>
    </dgm:pt>
    <dgm:pt modelId="{0AEEEC7E-7487-4C0E-83E8-3579C6EAC0A7}" type="sibTrans" cxnId="{CB678A4C-0595-456E-AD45-4B3FAA459AC5}">
      <dgm:prSet/>
      <dgm:spPr/>
      <dgm:t>
        <a:bodyPr/>
        <a:lstStyle/>
        <a:p>
          <a:endParaRPr lang="en-US"/>
        </a:p>
      </dgm:t>
    </dgm:pt>
    <dgm:pt modelId="{2A92CAF8-4FA9-4A36-BD9A-A84291B791CE}">
      <dgm:prSet phldrT="[Text]" phldr="0"/>
      <dgm:spPr>
        <a:effectLst>
          <a:outerShdw blurRad="50800" dist="38100" dir="2700000" algn="tl" rotWithShape="0">
            <a:prstClr val="black">
              <a:alpha val="40000"/>
            </a:prstClr>
          </a:outerShdw>
        </a:effectLst>
      </dgm:spPr>
      <dgm:t>
        <a:bodyPr/>
        <a:lstStyle/>
        <a:p>
          <a:r>
            <a:rPr lang="en-US" b="1" dirty="0"/>
            <a:t>Prompt libraries &amp; Copilot Notebooks </a:t>
          </a:r>
        </a:p>
      </dgm:t>
    </dgm:pt>
    <dgm:pt modelId="{1C3C1638-8A11-497B-B963-200A2F2754D5}" type="parTrans" cxnId="{808493B6-B696-45B9-B535-8D3CAA9C2661}">
      <dgm:prSet/>
      <dgm:spPr/>
      <dgm:t>
        <a:bodyPr/>
        <a:lstStyle/>
        <a:p>
          <a:endParaRPr lang="en-US"/>
        </a:p>
      </dgm:t>
    </dgm:pt>
    <dgm:pt modelId="{BA7205AF-8CB0-4747-90D5-303BE2028D9B}" type="sibTrans" cxnId="{808493B6-B696-45B9-B535-8D3CAA9C2661}">
      <dgm:prSet/>
      <dgm:spPr/>
      <dgm:t>
        <a:bodyPr/>
        <a:lstStyle/>
        <a:p>
          <a:endParaRPr lang="en-US"/>
        </a:p>
      </dgm:t>
    </dgm:pt>
    <dgm:pt modelId="{954AC46C-C930-4E5B-99B2-544F284C1F68}">
      <dgm:prSet phldrT="[Text]" phldr="0"/>
      <dgm:spPr>
        <a:effectLst>
          <a:outerShdw blurRad="50800" dist="38100" dir="2700000" algn="tl" rotWithShape="0">
            <a:prstClr val="black">
              <a:alpha val="40000"/>
            </a:prstClr>
          </a:outerShdw>
        </a:effectLst>
      </dgm:spPr>
      <dgm:t>
        <a:bodyPr/>
        <a:lstStyle/>
        <a:p>
          <a:r>
            <a:rPr lang="en-US" b="1" dirty="0"/>
            <a:t>Specific data sources</a:t>
          </a:r>
        </a:p>
      </dgm:t>
    </dgm:pt>
    <dgm:pt modelId="{665850BC-9005-473A-8763-69C6EC854FBE}" type="parTrans" cxnId="{73CCFD17-CD2D-4116-B870-15460354ADEE}">
      <dgm:prSet/>
      <dgm:spPr/>
      <dgm:t>
        <a:bodyPr/>
        <a:lstStyle/>
        <a:p>
          <a:endParaRPr lang="en-US"/>
        </a:p>
      </dgm:t>
    </dgm:pt>
    <dgm:pt modelId="{A933B59A-0FAE-48B1-A7B0-A44923F33DA4}" type="sibTrans" cxnId="{73CCFD17-CD2D-4116-B870-15460354ADEE}">
      <dgm:prSet/>
      <dgm:spPr/>
      <dgm:t>
        <a:bodyPr/>
        <a:lstStyle/>
        <a:p>
          <a:endParaRPr lang="en-US"/>
        </a:p>
      </dgm:t>
    </dgm:pt>
    <dgm:pt modelId="{E3C32C03-AB9D-4768-BA03-A35FDDB9F9ED}">
      <dgm:prSet phldrT="[Text]" phldr="0"/>
      <dgm:spPr>
        <a:effectLst>
          <a:outerShdw blurRad="50800" dist="38100" dir="2700000" algn="tl" rotWithShape="0">
            <a:prstClr val="black">
              <a:alpha val="40000"/>
            </a:prstClr>
          </a:outerShdw>
        </a:effectLst>
      </dgm:spPr>
      <dgm:t>
        <a:bodyPr/>
        <a:lstStyle/>
        <a:p>
          <a:r>
            <a:rPr lang="en-US" b="1" dirty="0"/>
            <a:t>Identify repeatable workflows</a:t>
          </a:r>
        </a:p>
      </dgm:t>
    </dgm:pt>
    <dgm:pt modelId="{4D073887-58AA-480D-AF9E-33BFE54CCA17}" type="parTrans" cxnId="{B7D33ABB-9F70-4FC3-87F0-C3256D1AACCA}">
      <dgm:prSet/>
      <dgm:spPr/>
      <dgm:t>
        <a:bodyPr/>
        <a:lstStyle/>
        <a:p>
          <a:endParaRPr lang="en-US"/>
        </a:p>
      </dgm:t>
    </dgm:pt>
    <dgm:pt modelId="{545185E6-ED81-43DB-96A4-116155FFF589}" type="sibTrans" cxnId="{B7D33ABB-9F70-4FC3-87F0-C3256D1AACCA}">
      <dgm:prSet/>
      <dgm:spPr/>
      <dgm:t>
        <a:bodyPr/>
        <a:lstStyle/>
        <a:p>
          <a:endParaRPr lang="en-US"/>
        </a:p>
      </dgm:t>
    </dgm:pt>
    <dgm:pt modelId="{915A5CE0-ECDF-4810-BEF3-FA8D83F0DCA5}">
      <dgm:prSet phldrT="[Text]" custT="1"/>
      <dgm:spPr>
        <a:effectLst>
          <a:outerShdw blurRad="50800" dist="38100" dir="2700000" algn="tl" rotWithShape="0">
            <a:prstClr val="black">
              <a:alpha val="40000"/>
            </a:prstClr>
          </a:outerShdw>
        </a:effectLst>
      </dgm:spPr>
      <dgm:t>
        <a:bodyPr/>
        <a:lstStyle/>
        <a:p>
          <a:endParaRPr lang="en-US" sz="1400" b="1"/>
        </a:p>
      </dgm:t>
    </dgm:pt>
    <dgm:pt modelId="{4610B561-BEE7-43C5-B311-3688A2BD1476}" type="parTrans" cxnId="{09C89878-0CEF-45BA-9A42-1E3751B7DEDF}">
      <dgm:prSet/>
      <dgm:spPr/>
      <dgm:t>
        <a:bodyPr/>
        <a:lstStyle/>
        <a:p>
          <a:endParaRPr lang="en-US"/>
        </a:p>
      </dgm:t>
    </dgm:pt>
    <dgm:pt modelId="{68C7F47B-0B80-4AD1-9C39-D3569DE7E950}" type="sibTrans" cxnId="{09C89878-0CEF-45BA-9A42-1E3751B7DEDF}">
      <dgm:prSet/>
      <dgm:spPr/>
      <dgm:t>
        <a:bodyPr/>
        <a:lstStyle/>
        <a:p>
          <a:endParaRPr lang="en-US"/>
        </a:p>
      </dgm:t>
    </dgm:pt>
    <dgm:pt modelId="{B3C62744-A88B-4659-95B4-30BB186DB9F9}">
      <dgm:prSet phldrT="[Text]" custT="1"/>
      <dgm:spPr>
        <a:effectLst>
          <a:outerShdw blurRad="50800" dist="38100" dir="2700000" algn="tl" rotWithShape="0">
            <a:prstClr val="black">
              <a:alpha val="40000"/>
            </a:prstClr>
          </a:outerShdw>
        </a:effectLst>
      </dgm:spPr>
      <dgm:t>
        <a:bodyPr/>
        <a:lstStyle/>
        <a:p>
          <a:pPr>
            <a:buFont typeface="Arial" panose="020B0604020202020204" pitchFamily="34" charset="0"/>
            <a:buChar char="•"/>
          </a:pPr>
          <a:r>
            <a:rPr lang="en-US" sz="1400" b="1"/>
            <a:t>Planning</a:t>
          </a:r>
        </a:p>
      </dgm:t>
    </dgm:pt>
    <dgm:pt modelId="{C9336E14-F9F1-4EE7-83E6-0823CAF66BD5}" type="parTrans" cxnId="{4560FE08-4C23-4185-96F6-37D82E6BEA63}">
      <dgm:prSet/>
      <dgm:spPr/>
      <dgm:t>
        <a:bodyPr/>
        <a:lstStyle/>
        <a:p>
          <a:endParaRPr lang="en-US"/>
        </a:p>
      </dgm:t>
    </dgm:pt>
    <dgm:pt modelId="{38206E37-6CA7-4D79-98FE-A764495D07E7}" type="sibTrans" cxnId="{4560FE08-4C23-4185-96F6-37D82E6BEA63}">
      <dgm:prSet/>
      <dgm:spPr/>
      <dgm:t>
        <a:bodyPr/>
        <a:lstStyle/>
        <a:p>
          <a:endParaRPr lang="en-US"/>
        </a:p>
      </dgm:t>
    </dgm:pt>
    <dgm:pt modelId="{824C23F4-B4AF-46EE-B771-2DA3ACC873D8}">
      <dgm:prSet phldrT="[Text]" custT="1"/>
      <dgm:spPr>
        <a:effectLst>
          <a:outerShdw blurRad="50800" dist="38100" dir="2700000" algn="tl" rotWithShape="0">
            <a:prstClr val="black">
              <a:alpha val="40000"/>
            </a:prstClr>
          </a:outerShdw>
        </a:effectLst>
      </dgm:spPr>
      <dgm:t>
        <a:bodyPr/>
        <a:lstStyle/>
        <a:p>
          <a:pPr>
            <a:buFont typeface="Arial" panose="020B0604020202020204" pitchFamily="34" charset="0"/>
            <a:buChar char="•"/>
          </a:pPr>
          <a:r>
            <a:rPr lang="en-US" sz="1400" b="1" dirty="0"/>
            <a:t>Testing </a:t>
          </a:r>
        </a:p>
      </dgm:t>
    </dgm:pt>
    <dgm:pt modelId="{3E95E539-D4CD-4F1B-9E71-D1EAABE34C6E}" type="parTrans" cxnId="{9B528112-1F1C-47A3-898B-62B8EEE152FD}">
      <dgm:prSet/>
      <dgm:spPr/>
      <dgm:t>
        <a:bodyPr/>
        <a:lstStyle/>
        <a:p>
          <a:endParaRPr lang="en-US"/>
        </a:p>
      </dgm:t>
    </dgm:pt>
    <dgm:pt modelId="{421F22F4-7003-48C1-B2A9-A5A5A8AD64ED}" type="sibTrans" cxnId="{9B528112-1F1C-47A3-898B-62B8EEE152FD}">
      <dgm:prSet/>
      <dgm:spPr/>
      <dgm:t>
        <a:bodyPr/>
        <a:lstStyle/>
        <a:p>
          <a:endParaRPr lang="en-US"/>
        </a:p>
      </dgm:t>
    </dgm:pt>
    <dgm:pt modelId="{A3BB8571-EC50-4A23-B03A-9F1B00020A03}">
      <dgm:prSet phldrT="[Text]" custT="1"/>
      <dgm:spPr>
        <a:effectLst>
          <a:outerShdw blurRad="50800" dist="38100" dir="2700000" algn="tl" rotWithShape="0">
            <a:prstClr val="black">
              <a:alpha val="40000"/>
            </a:prstClr>
          </a:outerShdw>
        </a:effectLst>
      </dgm:spPr>
      <dgm:t>
        <a:bodyPr/>
        <a:lstStyle/>
        <a:p>
          <a:pPr>
            <a:buFont typeface="Arial" panose="020B0604020202020204" pitchFamily="34" charset="0"/>
            <a:buChar char="•"/>
          </a:pPr>
          <a:r>
            <a:rPr lang="en-US" sz="1400" b="1"/>
            <a:t>Deployment</a:t>
          </a:r>
        </a:p>
      </dgm:t>
    </dgm:pt>
    <dgm:pt modelId="{246C557D-7B77-488A-B6FE-A9FA52ACB757}" type="parTrans" cxnId="{378057F7-578F-4C10-A110-FF1B8D8BFD90}">
      <dgm:prSet/>
      <dgm:spPr/>
      <dgm:t>
        <a:bodyPr/>
        <a:lstStyle/>
        <a:p>
          <a:endParaRPr lang="en-US"/>
        </a:p>
      </dgm:t>
    </dgm:pt>
    <dgm:pt modelId="{E5F48619-81DD-4A1F-86ED-D72AE0E29B65}" type="sibTrans" cxnId="{378057F7-578F-4C10-A110-FF1B8D8BFD90}">
      <dgm:prSet/>
      <dgm:spPr/>
      <dgm:t>
        <a:bodyPr/>
        <a:lstStyle/>
        <a:p>
          <a:endParaRPr lang="en-US"/>
        </a:p>
      </dgm:t>
    </dgm:pt>
    <dgm:pt modelId="{05043266-4974-429C-B881-0A861A17B8E2}">
      <dgm:prSet phldrT="[Text]" custT="1"/>
      <dgm:spPr>
        <a:effectLst>
          <a:outerShdw blurRad="50800" dist="38100" dir="2700000" algn="tl" rotWithShape="0">
            <a:prstClr val="black">
              <a:alpha val="40000"/>
            </a:prstClr>
          </a:outerShdw>
        </a:effectLst>
      </dgm:spPr>
      <dgm:t>
        <a:bodyPr/>
        <a:lstStyle/>
        <a:p>
          <a:pPr>
            <a:buFont typeface="Arial" panose="020B0604020202020204" pitchFamily="34" charset="0"/>
            <a:buChar char="•"/>
          </a:pPr>
          <a:r>
            <a:rPr lang="en-US" sz="1400" b="1" dirty="0"/>
            <a:t>Configuration</a:t>
          </a:r>
        </a:p>
      </dgm:t>
    </dgm:pt>
    <dgm:pt modelId="{184DF86E-D28A-4A08-8E52-08D5921DC8BB}" type="parTrans" cxnId="{337A8800-1A79-4BC4-8D4C-5EAF0CBD1E87}">
      <dgm:prSet/>
      <dgm:spPr/>
      <dgm:t>
        <a:bodyPr/>
        <a:lstStyle/>
        <a:p>
          <a:endParaRPr lang="en-US"/>
        </a:p>
      </dgm:t>
    </dgm:pt>
    <dgm:pt modelId="{C805D848-ACE3-4EEA-B358-A50B83F28F6C}" type="sibTrans" cxnId="{337A8800-1A79-4BC4-8D4C-5EAF0CBD1E87}">
      <dgm:prSet/>
      <dgm:spPr/>
      <dgm:t>
        <a:bodyPr/>
        <a:lstStyle/>
        <a:p>
          <a:endParaRPr lang="en-US"/>
        </a:p>
      </dgm:t>
    </dgm:pt>
    <dgm:pt modelId="{7D83F8C8-CA94-4FA6-BF43-C4CE23EB7621}" type="pres">
      <dgm:prSet presAssocID="{06C5CD11-8F49-47A0-8F22-DA9D7C176C44}" presName="theList" presStyleCnt="0">
        <dgm:presLayoutVars>
          <dgm:dir/>
          <dgm:animLvl val="lvl"/>
          <dgm:resizeHandles val="exact"/>
        </dgm:presLayoutVars>
      </dgm:prSet>
      <dgm:spPr/>
    </dgm:pt>
    <dgm:pt modelId="{E83FB126-0902-4EC5-8D54-71B65D28A513}" type="pres">
      <dgm:prSet presAssocID="{0A2DA9AC-DAC6-4997-891B-AC7A73F00386}" presName="compNode" presStyleCnt="0"/>
      <dgm:spPr/>
    </dgm:pt>
    <dgm:pt modelId="{9348BF2E-A7F6-4B9B-82E5-9F04FC953617}" type="pres">
      <dgm:prSet presAssocID="{0A2DA9AC-DAC6-4997-891B-AC7A73F00386}" presName="noGeometry" presStyleCnt="0"/>
      <dgm:spPr/>
    </dgm:pt>
    <dgm:pt modelId="{2A4695DA-3782-4F6C-B5BE-EF871E2AB501}" type="pres">
      <dgm:prSet presAssocID="{0A2DA9AC-DAC6-4997-891B-AC7A73F00386}" presName="childTextVisible" presStyleLbl="bgAccFollowNode1" presStyleIdx="0" presStyleCnt="3" custScaleX="103013" custScaleY="100836">
        <dgm:presLayoutVars>
          <dgm:bulletEnabled val="1"/>
        </dgm:presLayoutVars>
      </dgm:prSet>
      <dgm:spPr/>
    </dgm:pt>
    <dgm:pt modelId="{E09D64D4-E65A-4B8E-95E9-B0260ACA972B}" type="pres">
      <dgm:prSet presAssocID="{0A2DA9AC-DAC6-4997-891B-AC7A73F00386}" presName="childTextHidden" presStyleLbl="bgAccFollowNode1" presStyleIdx="0" presStyleCnt="3"/>
      <dgm:spPr/>
    </dgm:pt>
    <dgm:pt modelId="{AC6CCE75-CADF-449E-9FA6-A44464AA0916}" type="pres">
      <dgm:prSet presAssocID="{0A2DA9AC-DAC6-4997-891B-AC7A73F00386}" presName="parentText" presStyleLbl="node1" presStyleIdx="0" presStyleCnt="3" custScaleX="76990" custScaleY="76990">
        <dgm:presLayoutVars>
          <dgm:chMax val="1"/>
          <dgm:bulletEnabled val="1"/>
        </dgm:presLayoutVars>
      </dgm:prSet>
      <dgm:spPr/>
    </dgm:pt>
    <dgm:pt modelId="{84BCF4FC-422F-455F-A58D-1CB4A61DCD32}" type="pres">
      <dgm:prSet presAssocID="{0A2DA9AC-DAC6-4997-891B-AC7A73F00386}" presName="aSpace" presStyleCnt="0"/>
      <dgm:spPr/>
    </dgm:pt>
    <dgm:pt modelId="{5E782A31-1C70-4738-8E49-9F266C9BCAB5}" type="pres">
      <dgm:prSet presAssocID="{E6F45883-1D2B-4F96-9C9A-B3287199E183}" presName="compNode" presStyleCnt="0"/>
      <dgm:spPr/>
    </dgm:pt>
    <dgm:pt modelId="{81C4637D-288D-41F4-BD85-FF9B25E092AF}" type="pres">
      <dgm:prSet presAssocID="{E6F45883-1D2B-4F96-9C9A-B3287199E183}" presName="noGeometry" presStyleCnt="0"/>
      <dgm:spPr/>
    </dgm:pt>
    <dgm:pt modelId="{C1581C3E-2123-40C8-97B5-3E9B77641E33}" type="pres">
      <dgm:prSet presAssocID="{E6F45883-1D2B-4F96-9C9A-B3287199E183}" presName="childTextVisible" presStyleLbl="bgAccFollowNode1" presStyleIdx="1" presStyleCnt="3" custScaleX="124046" custScaleY="139293">
        <dgm:presLayoutVars>
          <dgm:bulletEnabled val="1"/>
        </dgm:presLayoutVars>
      </dgm:prSet>
      <dgm:spPr/>
    </dgm:pt>
    <dgm:pt modelId="{F7EBC748-CACC-40D4-81BC-43E5F83688E5}" type="pres">
      <dgm:prSet presAssocID="{E6F45883-1D2B-4F96-9C9A-B3287199E183}" presName="childTextHidden" presStyleLbl="bgAccFollowNode1" presStyleIdx="1" presStyleCnt="3"/>
      <dgm:spPr/>
    </dgm:pt>
    <dgm:pt modelId="{0EC992D7-9BEC-411B-988A-CFE88BEE9C39}" type="pres">
      <dgm:prSet presAssocID="{E6F45883-1D2B-4F96-9C9A-B3287199E183}" presName="parentText" presStyleLbl="node1" presStyleIdx="1" presStyleCnt="3" custLinFactNeighborX="-9232" custLinFactNeighborY="2319">
        <dgm:presLayoutVars>
          <dgm:chMax val="1"/>
          <dgm:bulletEnabled val="1"/>
        </dgm:presLayoutVars>
      </dgm:prSet>
      <dgm:spPr/>
    </dgm:pt>
    <dgm:pt modelId="{8488CBF5-C25C-4759-9991-8D66A940562B}" type="pres">
      <dgm:prSet presAssocID="{E6F45883-1D2B-4F96-9C9A-B3287199E183}" presName="aSpace" presStyleCnt="0"/>
      <dgm:spPr/>
    </dgm:pt>
    <dgm:pt modelId="{A731D4F9-2D68-473E-A610-A54A29ADEDD5}" type="pres">
      <dgm:prSet presAssocID="{E58E95BE-388B-426C-A6F1-100CAAF10D00}" presName="compNode" presStyleCnt="0"/>
      <dgm:spPr/>
    </dgm:pt>
    <dgm:pt modelId="{3DDA784C-F122-4FD6-8C44-7ECAA05D2651}" type="pres">
      <dgm:prSet presAssocID="{E58E95BE-388B-426C-A6F1-100CAAF10D00}" presName="noGeometry" presStyleCnt="0"/>
      <dgm:spPr/>
    </dgm:pt>
    <dgm:pt modelId="{6D8231F5-EF28-41B9-B408-BAEA3E63DD74}" type="pres">
      <dgm:prSet presAssocID="{E58E95BE-388B-426C-A6F1-100CAAF10D00}" presName="childTextVisible" presStyleLbl="bgAccFollowNode1" presStyleIdx="2" presStyleCnt="3" custScaleX="105260" custScaleY="144405">
        <dgm:presLayoutVars>
          <dgm:bulletEnabled val="1"/>
        </dgm:presLayoutVars>
      </dgm:prSet>
      <dgm:spPr/>
    </dgm:pt>
    <dgm:pt modelId="{D9B64D0B-2B4D-4BE7-8EFE-F7FF73E82B91}" type="pres">
      <dgm:prSet presAssocID="{E58E95BE-388B-426C-A6F1-100CAAF10D00}" presName="childTextHidden" presStyleLbl="bgAccFollowNode1" presStyleIdx="2" presStyleCnt="3"/>
      <dgm:spPr/>
    </dgm:pt>
    <dgm:pt modelId="{C3F91B1E-AF9F-4FE7-8F3D-B6A95529A010}" type="pres">
      <dgm:prSet presAssocID="{E58E95BE-388B-426C-A6F1-100CAAF10D00}" presName="parentText" presStyleLbl="node1" presStyleIdx="2" presStyleCnt="3" custScaleX="91282" custScaleY="91282">
        <dgm:presLayoutVars>
          <dgm:chMax val="1"/>
          <dgm:bulletEnabled val="1"/>
        </dgm:presLayoutVars>
      </dgm:prSet>
      <dgm:spPr/>
    </dgm:pt>
  </dgm:ptLst>
  <dgm:cxnLst>
    <dgm:cxn modelId="{337A8800-1A79-4BC4-8D4C-5EAF0CBD1E87}" srcId="{32E5F29B-5A73-4A15-98CB-EB88CBA5ABF7}" destId="{05043266-4974-429C-B881-0A861A17B8E2}" srcOrd="1" destOrd="0" parTransId="{184DF86E-D28A-4A08-8E52-08D5921DC8BB}" sibTransId="{C805D848-ACE3-4EEA-B358-A50B83F28F6C}"/>
    <dgm:cxn modelId="{90931F04-F736-4B8C-8B82-F5D56227560A}" type="presOf" srcId="{B3C62744-A88B-4659-95B4-30BB186DB9F9}" destId="{6D8231F5-EF28-41B9-B408-BAEA3E63DD74}" srcOrd="0" destOrd="1" presId="urn:microsoft.com/office/officeart/2005/8/layout/hProcess6"/>
    <dgm:cxn modelId="{3300B304-7F62-4660-9510-5FD5FF05D027}" srcId="{06C5CD11-8F49-47A0-8F22-DA9D7C176C44}" destId="{0A2DA9AC-DAC6-4997-891B-AC7A73F00386}" srcOrd="0" destOrd="0" parTransId="{69798064-A476-4661-A7CC-31ABE4D70FF6}" sibTransId="{C280C69E-12D9-4AF2-8AFD-84DBCF09401F}"/>
    <dgm:cxn modelId="{4560FE08-4C23-4185-96F6-37D82E6BEA63}" srcId="{32E5F29B-5A73-4A15-98CB-EB88CBA5ABF7}" destId="{B3C62744-A88B-4659-95B4-30BB186DB9F9}" srcOrd="0" destOrd="0" parTransId="{C9336E14-F9F1-4EE7-83E6-0823CAF66BD5}" sibTransId="{38206E37-6CA7-4D79-98FE-A764495D07E7}"/>
    <dgm:cxn modelId="{FF631E0A-6B19-4F85-8940-923F368B5AAB}" type="presOf" srcId="{780D979E-F217-4F51-ACA0-791E206A132F}" destId="{2A4695DA-3782-4F6C-B5BE-EF871E2AB501}" srcOrd="0" destOrd="1" presId="urn:microsoft.com/office/officeart/2005/8/layout/hProcess6"/>
    <dgm:cxn modelId="{9B528112-1F1C-47A3-898B-62B8EEE152FD}" srcId="{32E5F29B-5A73-4A15-98CB-EB88CBA5ABF7}" destId="{824C23F4-B4AF-46EE-B771-2DA3ACC873D8}" srcOrd="2" destOrd="0" parTransId="{3E95E539-D4CD-4F1B-9E71-D1EAABE34C6E}" sibTransId="{421F22F4-7003-48C1-B2A9-A5A5A8AD64ED}"/>
    <dgm:cxn modelId="{A8A38F16-24B4-42AC-8237-5FCEEB450DDB}" type="presOf" srcId="{780D979E-F217-4F51-ACA0-791E206A132F}" destId="{E09D64D4-E65A-4B8E-95E9-B0260ACA972B}" srcOrd="1" destOrd="1" presId="urn:microsoft.com/office/officeart/2005/8/layout/hProcess6"/>
    <dgm:cxn modelId="{E054B216-02BD-46E5-B09A-EBD54F6AEFDC}" type="presOf" srcId="{05043266-4974-429C-B881-0A861A17B8E2}" destId="{D9B64D0B-2B4D-4BE7-8EFE-F7FF73E82B91}" srcOrd="1" destOrd="2" presId="urn:microsoft.com/office/officeart/2005/8/layout/hProcess6"/>
    <dgm:cxn modelId="{73CCFD17-CD2D-4116-B870-15460354ADEE}" srcId="{E6F45883-1D2B-4F96-9C9A-B3287199E183}" destId="{954AC46C-C930-4E5B-99B2-544F284C1F68}" srcOrd="1" destOrd="0" parTransId="{665850BC-9005-473A-8763-69C6EC854FBE}" sibTransId="{A933B59A-0FAE-48B1-A7B0-A44923F33DA4}"/>
    <dgm:cxn modelId="{8C429B23-2BD5-4B94-9D97-6FA42C961957}" type="presOf" srcId="{A3BB8571-EC50-4A23-B03A-9F1B00020A03}" destId="{D9B64D0B-2B4D-4BE7-8EFE-F7FF73E82B91}" srcOrd="1" destOrd="4" presId="urn:microsoft.com/office/officeart/2005/8/layout/hProcess6"/>
    <dgm:cxn modelId="{629A6326-1DBB-41C5-AAB6-7C21C3F75611}" srcId="{0A2DA9AC-DAC6-4997-891B-AC7A73F00386}" destId="{4554C341-19EC-4ED1-983B-0245F5410800}" srcOrd="0" destOrd="0" parTransId="{96027BAC-2798-48CF-A4D9-CB8C2389D9A6}" sibTransId="{CDA7E537-83D8-4494-8C13-F7E59A404F23}"/>
    <dgm:cxn modelId="{87105026-3F07-4A31-BF9D-A6F329A6E80C}" type="presOf" srcId="{915A5CE0-ECDF-4810-BEF3-FA8D83F0DCA5}" destId="{D9B64D0B-2B4D-4BE7-8EFE-F7FF73E82B91}" srcOrd="1" destOrd="5" presId="urn:microsoft.com/office/officeart/2005/8/layout/hProcess6"/>
    <dgm:cxn modelId="{1AFEC240-39C2-457B-BFD6-65930D370E3F}" type="presOf" srcId="{0A2DA9AC-DAC6-4997-891B-AC7A73F00386}" destId="{AC6CCE75-CADF-449E-9FA6-A44464AA0916}" srcOrd="0" destOrd="0" presId="urn:microsoft.com/office/officeart/2005/8/layout/hProcess6"/>
    <dgm:cxn modelId="{D3BA9E42-EA94-4BB3-9137-D67B6BFEE8E8}" type="presOf" srcId="{2A92CAF8-4FA9-4A36-BD9A-A84291B791CE}" destId="{C1581C3E-2123-40C8-97B5-3E9B77641E33}" srcOrd="0" destOrd="0" presId="urn:microsoft.com/office/officeart/2005/8/layout/hProcess6"/>
    <dgm:cxn modelId="{36029866-DB41-4E47-B2BD-C0006096FF88}" srcId="{0A2DA9AC-DAC6-4997-891B-AC7A73F00386}" destId="{780D979E-F217-4F51-ACA0-791E206A132F}" srcOrd="1" destOrd="0" parTransId="{326FCA5B-F7E7-406D-98AC-25C3DA3BC343}" sibTransId="{05396144-64D9-4057-B2DA-3275DEA33411}"/>
    <dgm:cxn modelId="{CB678A4C-0595-456E-AD45-4B3FAA459AC5}" srcId="{06C5CD11-8F49-47A0-8F22-DA9D7C176C44}" destId="{E6F45883-1D2B-4F96-9C9A-B3287199E183}" srcOrd="1" destOrd="0" parTransId="{5E67088E-BBEF-49AE-A8CA-6CE90C88DBA8}" sibTransId="{0AEEEC7E-7487-4C0E-83E8-3579C6EAC0A7}"/>
    <dgm:cxn modelId="{ADBFB64F-69A6-4B20-A50C-A4568791E5CA}" type="presOf" srcId="{2A92CAF8-4FA9-4A36-BD9A-A84291B791CE}" destId="{F7EBC748-CACC-40D4-81BC-43E5F83688E5}" srcOrd="1" destOrd="0" presId="urn:microsoft.com/office/officeart/2005/8/layout/hProcess6"/>
    <dgm:cxn modelId="{5713CD51-2CE5-4564-ADA8-5DC30FD40070}" type="presOf" srcId="{06C5CD11-8F49-47A0-8F22-DA9D7C176C44}" destId="{7D83F8C8-CA94-4FA6-BF43-C4CE23EB7621}" srcOrd="0" destOrd="0" presId="urn:microsoft.com/office/officeart/2005/8/layout/hProcess6"/>
    <dgm:cxn modelId="{2645E955-6229-4AB7-8130-E95639D88206}" srcId="{E58E95BE-388B-426C-A6F1-100CAAF10D00}" destId="{32E5F29B-5A73-4A15-98CB-EB88CBA5ABF7}" srcOrd="0" destOrd="0" parTransId="{42687EAD-A8F5-4458-B169-CEC17B905B3B}" sibTransId="{03BA7226-1C13-41E9-B121-3278F6B4A66D}"/>
    <dgm:cxn modelId="{09C89878-0CEF-45BA-9A42-1E3751B7DEDF}" srcId="{E58E95BE-388B-426C-A6F1-100CAAF10D00}" destId="{915A5CE0-ECDF-4810-BEF3-FA8D83F0DCA5}" srcOrd="1" destOrd="0" parTransId="{4610B561-BEE7-43C5-B311-3688A2BD1476}" sibTransId="{68C7F47B-0B80-4AD1-9C39-D3569DE7E950}"/>
    <dgm:cxn modelId="{8A36907F-D334-4BBA-B47C-79BE97F28848}" type="presOf" srcId="{A3BB8571-EC50-4A23-B03A-9F1B00020A03}" destId="{6D8231F5-EF28-41B9-B408-BAEA3E63DD74}" srcOrd="0" destOrd="4" presId="urn:microsoft.com/office/officeart/2005/8/layout/hProcess6"/>
    <dgm:cxn modelId="{50393F84-CE7C-4CAD-A5AB-EAB91025FC9E}" type="presOf" srcId="{32E5F29B-5A73-4A15-98CB-EB88CBA5ABF7}" destId="{D9B64D0B-2B4D-4BE7-8EFE-F7FF73E82B91}" srcOrd="1" destOrd="0" presId="urn:microsoft.com/office/officeart/2005/8/layout/hProcess6"/>
    <dgm:cxn modelId="{B3AD748F-9938-471B-A520-8B8525817369}" type="presOf" srcId="{954AC46C-C930-4E5B-99B2-544F284C1F68}" destId="{C1581C3E-2123-40C8-97B5-3E9B77641E33}" srcOrd="0" destOrd="1" presId="urn:microsoft.com/office/officeart/2005/8/layout/hProcess6"/>
    <dgm:cxn modelId="{1821A68F-C0A3-4864-A2B9-C432842DE05F}" type="presOf" srcId="{4554C341-19EC-4ED1-983B-0245F5410800}" destId="{E09D64D4-E65A-4B8E-95E9-B0260ACA972B}" srcOrd="1" destOrd="0" presId="urn:microsoft.com/office/officeart/2005/8/layout/hProcess6"/>
    <dgm:cxn modelId="{03A44393-7841-4DF3-B10D-425D2CA1751C}" type="presOf" srcId="{E58E95BE-388B-426C-A6F1-100CAAF10D00}" destId="{C3F91B1E-AF9F-4FE7-8F3D-B6A95529A010}" srcOrd="0" destOrd="0" presId="urn:microsoft.com/office/officeart/2005/8/layout/hProcess6"/>
    <dgm:cxn modelId="{4439249B-7664-4604-8378-0ED028E965A7}" type="presOf" srcId="{824C23F4-B4AF-46EE-B771-2DA3ACC873D8}" destId="{6D8231F5-EF28-41B9-B408-BAEA3E63DD74}" srcOrd="0" destOrd="3" presId="urn:microsoft.com/office/officeart/2005/8/layout/hProcess6"/>
    <dgm:cxn modelId="{14F61C9D-1BF1-45D9-AADF-638AA27FB960}" type="presOf" srcId="{05043266-4974-429C-B881-0A861A17B8E2}" destId="{6D8231F5-EF28-41B9-B408-BAEA3E63DD74}" srcOrd="0" destOrd="2" presId="urn:microsoft.com/office/officeart/2005/8/layout/hProcess6"/>
    <dgm:cxn modelId="{0D46ACA0-077A-4623-9868-F4DA010F4459}" type="presOf" srcId="{B3C62744-A88B-4659-95B4-30BB186DB9F9}" destId="{D9B64D0B-2B4D-4BE7-8EFE-F7FF73E82B91}" srcOrd="1" destOrd="1" presId="urn:microsoft.com/office/officeart/2005/8/layout/hProcess6"/>
    <dgm:cxn modelId="{035663A1-9AA7-46D5-90ED-67722AF9265D}" type="presOf" srcId="{915A5CE0-ECDF-4810-BEF3-FA8D83F0DCA5}" destId="{6D8231F5-EF28-41B9-B408-BAEA3E63DD74}" srcOrd="0" destOrd="5" presId="urn:microsoft.com/office/officeart/2005/8/layout/hProcess6"/>
    <dgm:cxn modelId="{B030EEA3-9E5E-4084-B16F-F67EC11C073C}" type="presOf" srcId="{E6F45883-1D2B-4F96-9C9A-B3287199E183}" destId="{0EC992D7-9BEC-411B-988A-CFE88BEE9C39}" srcOrd="0" destOrd="0" presId="urn:microsoft.com/office/officeart/2005/8/layout/hProcess6"/>
    <dgm:cxn modelId="{3E2283AE-CA57-4388-9846-CF6F3539C370}" type="presOf" srcId="{32E5F29B-5A73-4A15-98CB-EB88CBA5ABF7}" destId="{6D8231F5-EF28-41B9-B408-BAEA3E63DD74}" srcOrd="0" destOrd="0" presId="urn:microsoft.com/office/officeart/2005/8/layout/hProcess6"/>
    <dgm:cxn modelId="{DDB7CAAF-BE1E-4BA9-BBB6-5A4E014C2C3D}" type="presOf" srcId="{824C23F4-B4AF-46EE-B771-2DA3ACC873D8}" destId="{D9B64D0B-2B4D-4BE7-8EFE-F7FF73E82B91}" srcOrd="1" destOrd="3" presId="urn:microsoft.com/office/officeart/2005/8/layout/hProcess6"/>
    <dgm:cxn modelId="{72C760B6-8568-4E1C-9C44-45E4BFA4A889}" type="presOf" srcId="{11170AD3-276B-4845-ACEC-AA0B7F54940A}" destId="{2A4695DA-3782-4F6C-B5BE-EF871E2AB501}" srcOrd="0" destOrd="2" presId="urn:microsoft.com/office/officeart/2005/8/layout/hProcess6"/>
    <dgm:cxn modelId="{808493B6-B696-45B9-B535-8D3CAA9C2661}" srcId="{E6F45883-1D2B-4F96-9C9A-B3287199E183}" destId="{2A92CAF8-4FA9-4A36-BD9A-A84291B791CE}" srcOrd="0" destOrd="0" parTransId="{1C3C1638-8A11-497B-B963-200A2F2754D5}" sibTransId="{BA7205AF-8CB0-4747-90D5-303BE2028D9B}"/>
    <dgm:cxn modelId="{B7D33ABB-9F70-4FC3-87F0-C3256D1AACCA}" srcId="{E6F45883-1D2B-4F96-9C9A-B3287199E183}" destId="{E3C32C03-AB9D-4768-BA03-A35FDDB9F9ED}" srcOrd="2" destOrd="0" parTransId="{4D073887-58AA-480D-AF9E-33BFE54CCA17}" sibTransId="{545185E6-ED81-43DB-96A4-116155FFF589}"/>
    <dgm:cxn modelId="{6E9CC1BE-1D49-4608-96F9-6C107452CBEF}" type="presOf" srcId="{E3C32C03-AB9D-4768-BA03-A35FDDB9F9ED}" destId="{F7EBC748-CACC-40D4-81BC-43E5F83688E5}" srcOrd="1" destOrd="2" presId="urn:microsoft.com/office/officeart/2005/8/layout/hProcess6"/>
    <dgm:cxn modelId="{E0C1DAD8-050D-4B90-B1DD-609F9C9BAACB}" type="presOf" srcId="{E3C32C03-AB9D-4768-BA03-A35FDDB9F9ED}" destId="{C1581C3E-2123-40C8-97B5-3E9B77641E33}" srcOrd="0" destOrd="2" presId="urn:microsoft.com/office/officeart/2005/8/layout/hProcess6"/>
    <dgm:cxn modelId="{65F185DD-6ADE-46A9-B40F-357A394DA1E3}" type="presOf" srcId="{954AC46C-C930-4E5B-99B2-544F284C1F68}" destId="{F7EBC748-CACC-40D4-81BC-43E5F83688E5}" srcOrd="1" destOrd="1" presId="urn:microsoft.com/office/officeart/2005/8/layout/hProcess6"/>
    <dgm:cxn modelId="{FA8700EA-1318-4E94-8E47-63A71F1672D5}" srcId="{06C5CD11-8F49-47A0-8F22-DA9D7C176C44}" destId="{E58E95BE-388B-426C-A6F1-100CAAF10D00}" srcOrd="2" destOrd="0" parTransId="{261A10E4-CDB8-4322-8050-D7A7D69203A7}" sibTransId="{FF083841-4E32-4C89-844C-DFBA95EB8933}"/>
    <dgm:cxn modelId="{378057F7-578F-4C10-A110-FF1B8D8BFD90}" srcId="{32E5F29B-5A73-4A15-98CB-EB88CBA5ABF7}" destId="{A3BB8571-EC50-4A23-B03A-9F1B00020A03}" srcOrd="3" destOrd="0" parTransId="{246C557D-7B77-488A-B6FE-A9FA52ACB757}" sibTransId="{E5F48619-81DD-4A1F-86ED-D72AE0E29B65}"/>
    <dgm:cxn modelId="{83467DF9-8D20-45E8-BFEB-8FF9C73F2A6B}" srcId="{0A2DA9AC-DAC6-4997-891B-AC7A73F00386}" destId="{11170AD3-276B-4845-ACEC-AA0B7F54940A}" srcOrd="2" destOrd="0" parTransId="{EC8F8B3C-0479-47A8-9076-5F5A3BFD9DCC}" sibTransId="{E789C5D7-6363-4F2D-B833-D1225D1AF15C}"/>
    <dgm:cxn modelId="{A6D220FE-ADA3-4330-B3C6-491FF8C362F3}" type="presOf" srcId="{11170AD3-276B-4845-ACEC-AA0B7F54940A}" destId="{E09D64D4-E65A-4B8E-95E9-B0260ACA972B}" srcOrd="1" destOrd="2" presId="urn:microsoft.com/office/officeart/2005/8/layout/hProcess6"/>
    <dgm:cxn modelId="{515E89FE-5787-4F34-B804-2E3709F5A202}" type="presOf" srcId="{4554C341-19EC-4ED1-983B-0245F5410800}" destId="{2A4695DA-3782-4F6C-B5BE-EF871E2AB501}" srcOrd="0" destOrd="0" presId="urn:microsoft.com/office/officeart/2005/8/layout/hProcess6"/>
    <dgm:cxn modelId="{4E7CCB62-7BEF-4CCF-8CA6-76BE0AA537F6}" type="presParOf" srcId="{7D83F8C8-CA94-4FA6-BF43-C4CE23EB7621}" destId="{E83FB126-0902-4EC5-8D54-71B65D28A513}" srcOrd="0" destOrd="0" presId="urn:microsoft.com/office/officeart/2005/8/layout/hProcess6"/>
    <dgm:cxn modelId="{6F585F79-BDF0-4A8A-87E7-57E706D786DE}" type="presParOf" srcId="{E83FB126-0902-4EC5-8D54-71B65D28A513}" destId="{9348BF2E-A7F6-4B9B-82E5-9F04FC953617}" srcOrd="0" destOrd="0" presId="urn:microsoft.com/office/officeart/2005/8/layout/hProcess6"/>
    <dgm:cxn modelId="{46F45039-359C-4314-A10C-220866099435}" type="presParOf" srcId="{E83FB126-0902-4EC5-8D54-71B65D28A513}" destId="{2A4695DA-3782-4F6C-B5BE-EF871E2AB501}" srcOrd="1" destOrd="0" presId="urn:microsoft.com/office/officeart/2005/8/layout/hProcess6"/>
    <dgm:cxn modelId="{5002C3A1-F63F-4596-B22A-D3D876EC5C59}" type="presParOf" srcId="{E83FB126-0902-4EC5-8D54-71B65D28A513}" destId="{E09D64D4-E65A-4B8E-95E9-B0260ACA972B}" srcOrd="2" destOrd="0" presId="urn:microsoft.com/office/officeart/2005/8/layout/hProcess6"/>
    <dgm:cxn modelId="{D018A5C2-254A-40FC-A084-8D71322E8A96}" type="presParOf" srcId="{E83FB126-0902-4EC5-8D54-71B65D28A513}" destId="{AC6CCE75-CADF-449E-9FA6-A44464AA0916}" srcOrd="3" destOrd="0" presId="urn:microsoft.com/office/officeart/2005/8/layout/hProcess6"/>
    <dgm:cxn modelId="{1FB2D2DE-CE5F-468B-8570-684B61531997}" type="presParOf" srcId="{7D83F8C8-CA94-4FA6-BF43-C4CE23EB7621}" destId="{84BCF4FC-422F-455F-A58D-1CB4A61DCD32}" srcOrd="1" destOrd="0" presId="urn:microsoft.com/office/officeart/2005/8/layout/hProcess6"/>
    <dgm:cxn modelId="{6A4F838B-DCF4-4ACC-B05F-361384CF7375}" type="presParOf" srcId="{7D83F8C8-CA94-4FA6-BF43-C4CE23EB7621}" destId="{5E782A31-1C70-4738-8E49-9F266C9BCAB5}" srcOrd="2" destOrd="0" presId="urn:microsoft.com/office/officeart/2005/8/layout/hProcess6"/>
    <dgm:cxn modelId="{091E22DB-CEF2-4ABC-8D33-56553A231AD7}" type="presParOf" srcId="{5E782A31-1C70-4738-8E49-9F266C9BCAB5}" destId="{81C4637D-288D-41F4-BD85-FF9B25E092AF}" srcOrd="0" destOrd="0" presId="urn:microsoft.com/office/officeart/2005/8/layout/hProcess6"/>
    <dgm:cxn modelId="{F79FBDE2-EFCD-4457-8F57-BFEFD3351E9A}" type="presParOf" srcId="{5E782A31-1C70-4738-8E49-9F266C9BCAB5}" destId="{C1581C3E-2123-40C8-97B5-3E9B77641E33}" srcOrd="1" destOrd="0" presId="urn:microsoft.com/office/officeart/2005/8/layout/hProcess6"/>
    <dgm:cxn modelId="{D9652306-78F6-4207-A85E-E2DC628D955D}" type="presParOf" srcId="{5E782A31-1C70-4738-8E49-9F266C9BCAB5}" destId="{F7EBC748-CACC-40D4-81BC-43E5F83688E5}" srcOrd="2" destOrd="0" presId="urn:microsoft.com/office/officeart/2005/8/layout/hProcess6"/>
    <dgm:cxn modelId="{B14E3F10-7CA1-4167-9233-913FC7C0386C}" type="presParOf" srcId="{5E782A31-1C70-4738-8E49-9F266C9BCAB5}" destId="{0EC992D7-9BEC-411B-988A-CFE88BEE9C39}" srcOrd="3" destOrd="0" presId="urn:microsoft.com/office/officeart/2005/8/layout/hProcess6"/>
    <dgm:cxn modelId="{E3E680AE-5D67-48A2-B8B3-1C4A2C59A39E}" type="presParOf" srcId="{7D83F8C8-CA94-4FA6-BF43-C4CE23EB7621}" destId="{8488CBF5-C25C-4759-9991-8D66A940562B}" srcOrd="3" destOrd="0" presId="urn:microsoft.com/office/officeart/2005/8/layout/hProcess6"/>
    <dgm:cxn modelId="{27C3E064-890B-4A9E-A701-4D3933965EF3}" type="presParOf" srcId="{7D83F8C8-CA94-4FA6-BF43-C4CE23EB7621}" destId="{A731D4F9-2D68-473E-A610-A54A29ADEDD5}" srcOrd="4" destOrd="0" presId="urn:microsoft.com/office/officeart/2005/8/layout/hProcess6"/>
    <dgm:cxn modelId="{F51B3A27-07C5-45F6-A43C-0928CACC8AF1}" type="presParOf" srcId="{A731D4F9-2D68-473E-A610-A54A29ADEDD5}" destId="{3DDA784C-F122-4FD6-8C44-7ECAA05D2651}" srcOrd="0" destOrd="0" presId="urn:microsoft.com/office/officeart/2005/8/layout/hProcess6"/>
    <dgm:cxn modelId="{CA961CF6-6156-49E1-9763-01FC3A15F938}" type="presParOf" srcId="{A731D4F9-2D68-473E-A610-A54A29ADEDD5}" destId="{6D8231F5-EF28-41B9-B408-BAEA3E63DD74}" srcOrd="1" destOrd="0" presId="urn:microsoft.com/office/officeart/2005/8/layout/hProcess6"/>
    <dgm:cxn modelId="{439D2219-8D17-4327-8485-3A5C1C97E800}" type="presParOf" srcId="{A731D4F9-2D68-473E-A610-A54A29ADEDD5}" destId="{D9B64D0B-2B4D-4BE7-8EFE-F7FF73E82B91}" srcOrd="2" destOrd="0" presId="urn:microsoft.com/office/officeart/2005/8/layout/hProcess6"/>
    <dgm:cxn modelId="{FDFA9F76-E3C9-46EF-B3F9-37B3796AE856}" type="presParOf" srcId="{A731D4F9-2D68-473E-A610-A54A29ADEDD5}" destId="{C3F91B1E-AF9F-4FE7-8F3D-B6A95529A010}" srcOrd="3" destOrd="0" presId="urn:microsoft.com/office/officeart/2005/8/layout/hProcess6"/>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8F14B-8781-44A2-95E7-1A11F53DCDE4}"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D4439A03-CD20-4C37-95B7-88C56B2A3452}">
      <dgm:prSet phldrT="[Text]" phldr="0"/>
      <dgm:spPr/>
      <dgm:t>
        <a:bodyPr/>
        <a:lstStyle/>
        <a:p>
          <a:r>
            <a:rPr lang="en-US" dirty="0"/>
            <a:t>STEP 1</a:t>
          </a:r>
        </a:p>
      </dgm:t>
    </dgm:pt>
    <dgm:pt modelId="{AEE06D21-3104-4976-88D4-E1108C8B5367}" type="parTrans" cxnId="{8ACB3094-29B1-47FF-A6BB-6ABB31E6D3AA}">
      <dgm:prSet/>
      <dgm:spPr/>
      <dgm:t>
        <a:bodyPr/>
        <a:lstStyle/>
        <a:p>
          <a:endParaRPr lang="en-US"/>
        </a:p>
      </dgm:t>
    </dgm:pt>
    <dgm:pt modelId="{5D9D67E8-4809-4A93-A9C4-821F44166C35}" type="sibTrans" cxnId="{8ACB3094-29B1-47FF-A6BB-6ABB31E6D3AA}">
      <dgm:prSet/>
      <dgm:spPr/>
      <dgm:t>
        <a:bodyPr/>
        <a:lstStyle/>
        <a:p>
          <a:endParaRPr lang="en-US"/>
        </a:p>
      </dgm:t>
    </dgm:pt>
    <dgm:pt modelId="{56B8EFA1-8D3D-4735-920E-DC5F3C97B3E8}">
      <dgm:prSet phldrT="[Text]" phldr="0"/>
      <dgm:spPr/>
      <dgm:t>
        <a:bodyPr/>
        <a:lstStyle/>
        <a:p>
          <a:r>
            <a:rPr lang="en-US" dirty="0"/>
            <a:t>STEP 2</a:t>
          </a:r>
        </a:p>
      </dgm:t>
    </dgm:pt>
    <dgm:pt modelId="{0726D165-3543-4DC4-B77C-7656F8268A3E}" type="parTrans" cxnId="{52DE45DB-46B7-4FD7-8557-5791BEA4E5FD}">
      <dgm:prSet/>
      <dgm:spPr/>
      <dgm:t>
        <a:bodyPr/>
        <a:lstStyle/>
        <a:p>
          <a:endParaRPr lang="en-US"/>
        </a:p>
      </dgm:t>
    </dgm:pt>
    <dgm:pt modelId="{54E4453E-CFE0-4042-886D-2959CCAD0B36}" type="sibTrans" cxnId="{52DE45DB-46B7-4FD7-8557-5791BEA4E5FD}">
      <dgm:prSet/>
      <dgm:spPr/>
      <dgm:t>
        <a:bodyPr/>
        <a:lstStyle/>
        <a:p>
          <a:endParaRPr lang="en-US"/>
        </a:p>
      </dgm:t>
    </dgm:pt>
    <dgm:pt modelId="{D4B4FCEC-A08E-46F2-9844-BB3C480225FC}">
      <dgm:prSet phldrT="[Text]" phldr="0"/>
      <dgm:spPr/>
      <dgm:t>
        <a:bodyPr/>
        <a:lstStyle/>
        <a:p>
          <a:r>
            <a:rPr lang="en-US" dirty="0"/>
            <a:t>STEP 3</a:t>
          </a:r>
        </a:p>
      </dgm:t>
    </dgm:pt>
    <dgm:pt modelId="{7D612CCB-2F2A-4C1D-9AEC-C57840D943C6}" type="parTrans" cxnId="{26E72145-DC38-468A-9406-EC85A299C56D}">
      <dgm:prSet/>
      <dgm:spPr/>
      <dgm:t>
        <a:bodyPr/>
        <a:lstStyle/>
        <a:p>
          <a:endParaRPr lang="en-US"/>
        </a:p>
      </dgm:t>
    </dgm:pt>
    <dgm:pt modelId="{67122722-64F5-4848-8206-1FCD433A7BB4}" type="sibTrans" cxnId="{26E72145-DC38-468A-9406-EC85A299C56D}">
      <dgm:prSet/>
      <dgm:spPr/>
      <dgm:t>
        <a:bodyPr/>
        <a:lstStyle/>
        <a:p>
          <a:endParaRPr lang="en-US"/>
        </a:p>
      </dgm:t>
    </dgm:pt>
    <dgm:pt modelId="{9CDFC9B1-1EA2-4783-9DE3-173FCB8E3039}">
      <dgm:prSet phldrT="[Text]" phldr="0"/>
      <dgm:spPr/>
      <dgm:t>
        <a:bodyPr/>
        <a:lstStyle/>
        <a:p>
          <a:r>
            <a:rPr lang="en-US"/>
            <a:t>Onboarding Tasks – in SharePoint List </a:t>
          </a:r>
          <a:endParaRPr lang="en-US" dirty="0"/>
        </a:p>
      </dgm:t>
    </dgm:pt>
    <dgm:pt modelId="{DE537DD1-5334-4116-ADE5-530C7DDD9132}" type="parTrans" cxnId="{5A8EA628-98B2-4FE8-AEDD-767A80BF5CDA}">
      <dgm:prSet/>
      <dgm:spPr/>
      <dgm:t>
        <a:bodyPr/>
        <a:lstStyle/>
        <a:p>
          <a:endParaRPr lang="en-US"/>
        </a:p>
      </dgm:t>
    </dgm:pt>
    <dgm:pt modelId="{9B8A9379-A960-4093-95CE-C7A71EBC4443}" type="sibTrans" cxnId="{5A8EA628-98B2-4FE8-AEDD-767A80BF5CDA}">
      <dgm:prSet/>
      <dgm:spPr/>
      <dgm:t>
        <a:bodyPr/>
        <a:lstStyle/>
        <a:p>
          <a:endParaRPr lang="en-US"/>
        </a:p>
      </dgm:t>
    </dgm:pt>
    <dgm:pt modelId="{705A478C-CAAC-4305-858E-F92E2D25D55E}">
      <dgm:prSet phldrT="[Text]" phldr="0"/>
      <dgm:spPr/>
      <dgm:t>
        <a:bodyPr/>
        <a:lstStyle/>
        <a:p>
          <a:r>
            <a:rPr lang="en-US"/>
            <a:t>Tool </a:t>
          </a:r>
          <a:r>
            <a:rPr lang="en-US" b="1"/>
            <a:t>gets</a:t>
          </a:r>
          <a:r>
            <a:rPr lang="en-US"/>
            <a:t> tasks from SharePoint List</a:t>
          </a:r>
          <a:endParaRPr lang="en-US" dirty="0"/>
        </a:p>
      </dgm:t>
    </dgm:pt>
    <dgm:pt modelId="{A308B72E-EC86-444B-99E7-ED6D8261A423}" type="parTrans" cxnId="{899A161F-5CDF-4803-BF97-9886D7E21950}">
      <dgm:prSet/>
      <dgm:spPr/>
      <dgm:t>
        <a:bodyPr/>
        <a:lstStyle/>
        <a:p>
          <a:endParaRPr lang="en-US"/>
        </a:p>
      </dgm:t>
    </dgm:pt>
    <dgm:pt modelId="{28F12E4C-C067-4058-8167-979FC884F96D}" type="sibTrans" cxnId="{899A161F-5CDF-4803-BF97-9886D7E21950}">
      <dgm:prSet/>
      <dgm:spPr/>
      <dgm:t>
        <a:bodyPr/>
        <a:lstStyle/>
        <a:p>
          <a:endParaRPr lang="en-US"/>
        </a:p>
      </dgm:t>
    </dgm:pt>
    <dgm:pt modelId="{27F52766-1999-4BFD-8EB6-83FF02F39036}">
      <dgm:prSet phldrT="[Text]" phldr="0"/>
      <dgm:spPr/>
      <dgm:t>
        <a:bodyPr/>
        <a:lstStyle/>
        <a:p>
          <a:r>
            <a:rPr lang="en-US"/>
            <a:t>Tool </a:t>
          </a:r>
          <a:r>
            <a:rPr lang="en-US" b="1"/>
            <a:t>creates</a:t>
          </a:r>
          <a:r>
            <a:rPr lang="en-US"/>
            <a:t> tasks in MS Planner</a:t>
          </a:r>
          <a:endParaRPr lang="en-US" dirty="0"/>
        </a:p>
      </dgm:t>
    </dgm:pt>
    <dgm:pt modelId="{47A29E51-32EE-4248-AE24-A36F5E89AE72}" type="parTrans" cxnId="{351BDA04-606A-4355-8325-3D1CD1CE9964}">
      <dgm:prSet/>
      <dgm:spPr/>
      <dgm:t>
        <a:bodyPr/>
        <a:lstStyle/>
        <a:p>
          <a:endParaRPr lang="en-US"/>
        </a:p>
      </dgm:t>
    </dgm:pt>
    <dgm:pt modelId="{EFCACB33-04BF-40B0-8D22-DAC0AE62B1CD}" type="sibTrans" cxnId="{351BDA04-606A-4355-8325-3D1CD1CE9964}">
      <dgm:prSet/>
      <dgm:spPr/>
      <dgm:t>
        <a:bodyPr/>
        <a:lstStyle/>
        <a:p>
          <a:endParaRPr lang="en-US"/>
        </a:p>
      </dgm:t>
    </dgm:pt>
    <dgm:pt modelId="{E5BC1314-1A87-4CDD-8025-25854DFA45CA}" type="pres">
      <dgm:prSet presAssocID="{C248F14B-8781-44A2-95E7-1A11F53DCDE4}" presName="CompostProcess" presStyleCnt="0">
        <dgm:presLayoutVars>
          <dgm:dir/>
          <dgm:resizeHandles val="exact"/>
        </dgm:presLayoutVars>
      </dgm:prSet>
      <dgm:spPr/>
    </dgm:pt>
    <dgm:pt modelId="{726A24FB-AD97-46E3-AF11-95C964746915}" type="pres">
      <dgm:prSet presAssocID="{C248F14B-8781-44A2-95E7-1A11F53DCDE4}" presName="arrow" presStyleLbl="bgShp" presStyleIdx="0" presStyleCnt="1"/>
      <dgm:spPr/>
    </dgm:pt>
    <dgm:pt modelId="{AA4B97BA-7685-4774-B3DB-73F9708D1C97}" type="pres">
      <dgm:prSet presAssocID="{C248F14B-8781-44A2-95E7-1A11F53DCDE4}" presName="linearProcess" presStyleCnt="0"/>
      <dgm:spPr/>
    </dgm:pt>
    <dgm:pt modelId="{30F46478-6759-4CC4-86E9-1CBC663EFA11}" type="pres">
      <dgm:prSet presAssocID="{D4439A03-CD20-4C37-95B7-88C56B2A3452}" presName="textNode" presStyleLbl="node1" presStyleIdx="0" presStyleCnt="3">
        <dgm:presLayoutVars>
          <dgm:bulletEnabled val="1"/>
        </dgm:presLayoutVars>
      </dgm:prSet>
      <dgm:spPr/>
    </dgm:pt>
    <dgm:pt modelId="{F5F49828-C2B9-4B04-AA5E-17243AD306C7}" type="pres">
      <dgm:prSet presAssocID="{5D9D67E8-4809-4A93-A9C4-821F44166C35}" presName="sibTrans" presStyleCnt="0"/>
      <dgm:spPr/>
    </dgm:pt>
    <dgm:pt modelId="{B0A0D41B-1B0E-4B45-BDBF-14FE29A959E7}" type="pres">
      <dgm:prSet presAssocID="{56B8EFA1-8D3D-4735-920E-DC5F3C97B3E8}" presName="textNode" presStyleLbl="node1" presStyleIdx="1" presStyleCnt="3">
        <dgm:presLayoutVars>
          <dgm:bulletEnabled val="1"/>
        </dgm:presLayoutVars>
      </dgm:prSet>
      <dgm:spPr/>
    </dgm:pt>
    <dgm:pt modelId="{ACC3B778-142C-4265-9C09-5913938BB83B}" type="pres">
      <dgm:prSet presAssocID="{54E4453E-CFE0-4042-886D-2959CCAD0B36}" presName="sibTrans" presStyleCnt="0"/>
      <dgm:spPr/>
    </dgm:pt>
    <dgm:pt modelId="{42C345B5-D113-4133-ABB9-0F044D1A49E7}" type="pres">
      <dgm:prSet presAssocID="{D4B4FCEC-A08E-46F2-9844-BB3C480225FC}" presName="textNode" presStyleLbl="node1" presStyleIdx="2" presStyleCnt="3">
        <dgm:presLayoutVars>
          <dgm:bulletEnabled val="1"/>
        </dgm:presLayoutVars>
      </dgm:prSet>
      <dgm:spPr/>
    </dgm:pt>
  </dgm:ptLst>
  <dgm:cxnLst>
    <dgm:cxn modelId="{351BDA04-606A-4355-8325-3D1CD1CE9964}" srcId="{D4B4FCEC-A08E-46F2-9844-BB3C480225FC}" destId="{27F52766-1999-4BFD-8EB6-83FF02F39036}" srcOrd="0" destOrd="0" parTransId="{47A29E51-32EE-4248-AE24-A36F5E89AE72}" sibTransId="{EFCACB33-04BF-40B0-8D22-DAC0AE62B1CD}"/>
    <dgm:cxn modelId="{899A161F-5CDF-4803-BF97-9886D7E21950}" srcId="{56B8EFA1-8D3D-4735-920E-DC5F3C97B3E8}" destId="{705A478C-CAAC-4305-858E-F92E2D25D55E}" srcOrd="0" destOrd="0" parTransId="{A308B72E-EC86-444B-99E7-ED6D8261A423}" sibTransId="{28F12E4C-C067-4058-8167-979FC884F96D}"/>
    <dgm:cxn modelId="{5A8EA628-98B2-4FE8-AEDD-767A80BF5CDA}" srcId="{D4439A03-CD20-4C37-95B7-88C56B2A3452}" destId="{9CDFC9B1-1EA2-4783-9DE3-173FCB8E3039}" srcOrd="0" destOrd="0" parTransId="{DE537DD1-5334-4116-ADE5-530C7DDD9132}" sibTransId="{9B8A9379-A960-4093-95CE-C7A71EBC4443}"/>
    <dgm:cxn modelId="{7B2EB52B-9CAC-49E1-AC90-25FBA8DE1176}" type="presOf" srcId="{D4439A03-CD20-4C37-95B7-88C56B2A3452}" destId="{30F46478-6759-4CC4-86E9-1CBC663EFA11}" srcOrd="0" destOrd="0" presId="urn:microsoft.com/office/officeart/2005/8/layout/hProcess9"/>
    <dgm:cxn modelId="{DF2A4F3A-43E5-4D78-9EFC-5F1F0FD51201}" type="presOf" srcId="{56B8EFA1-8D3D-4735-920E-DC5F3C97B3E8}" destId="{B0A0D41B-1B0E-4B45-BDBF-14FE29A959E7}" srcOrd="0" destOrd="0" presId="urn:microsoft.com/office/officeart/2005/8/layout/hProcess9"/>
    <dgm:cxn modelId="{26E72145-DC38-468A-9406-EC85A299C56D}" srcId="{C248F14B-8781-44A2-95E7-1A11F53DCDE4}" destId="{D4B4FCEC-A08E-46F2-9844-BB3C480225FC}" srcOrd="2" destOrd="0" parTransId="{7D612CCB-2F2A-4C1D-9AEC-C57840D943C6}" sibTransId="{67122722-64F5-4848-8206-1FCD433A7BB4}"/>
    <dgm:cxn modelId="{D1D85A82-8396-4572-AB5D-769F61CAEEB7}" type="presOf" srcId="{C248F14B-8781-44A2-95E7-1A11F53DCDE4}" destId="{E5BC1314-1A87-4CDD-8025-25854DFA45CA}" srcOrd="0" destOrd="0" presId="urn:microsoft.com/office/officeart/2005/8/layout/hProcess9"/>
    <dgm:cxn modelId="{8643E492-8A52-4BFD-B0C0-530398DD7CEA}" type="presOf" srcId="{705A478C-CAAC-4305-858E-F92E2D25D55E}" destId="{B0A0D41B-1B0E-4B45-BDBF-14FE29A959E7}" srcOrd="0" destOrd="1" presId="urn:microsoft.com/office/officeart/2005/8/layout/hProcess9"/>
    <dgm:cxn modelId="{8ACB3094-29B1-47FF-A6BB-6ABB31E6D3AA}" srcId="{C248F14B-8781-44A2-95E7-1A11F53DCDE4}" destId="{D4439A03-CD20-4C37-95B7-88C56B2A3452}" srcOrd="0" destOrd="0" parTransId="{AEE06D21-3104-4976-88D4-E1108C8B5367}" sibTransId="{5D9D67E8-4809-4A93-A9C4-821F44166C35}"/>
    <dgm:cxn modelId="{04C4ABA4-09B0-404F-8906-95B2F5A99703}" type="presOf" srcId="{9CDFC9B1-1EA2-4783-9DE3-173FCB8E3039}" destId="{30F46478-6759-4CC4-86E9-1CBC663EFA11}" srcOrd="0" destOrd="1" presId="urn:microsoft.com/office/officeart/2005/8/layout/hProcess9"/>
    <dgm:cxn modelId="{52DE45DB-46B7-4FD7-8557-5791BEA4E5FD}" srcId="{C248F14B-8781-44A2-95E7-1A11F53DCDE4}" destId="{56B8EFA1-8D3D-4735-920E-DC5F3C97B3E8}" srcOrd="1" destOrd="0" parTransId="{0726D165-3543-4DC4-B77C-7656F8268A3E}" sibTransId="{54E4453E-CFE0-4042-886D-2959CCAD0B36}"/>
    <dgm:cxn modelId="{780755ED-73DF-458B-8573-36AF3C0E30E6}" type="presOf" srcId="{27F52766-1999-4BFD-8EB6-83FF02F39036}" destId="{42C345B5-D113-4133-ABB9-0F044D1A49E7}" srcOrd="0" destOrd="1" presId="urn:microsoft.com/office/officeart/2005/8/layout/hProcess9"/>
    <dgm:cxn modelId="{5D149CF2-8522-4881-8012-F35BBB0365F2}" type="presOf" srcId="{D4B4FCEC-A08E-46F2-9844-BB3C480225FC}" destId="{42C345B5-D113-4133-ABB9-0F044D1A49E7}" srcOrd="0" destOrd="0" presId="urn:microsoft.com/office/officeart/2005/8/layout/hProcess9"/>
    <dgm:cxn modelId="{30D46D35-9F8C-4FB6-9701-2AC3DA636142}" type="presParOf" srcId="{E5BC1314-1A87-4CDD-8025-25854DFA45CA}" destId="{726A24FB-AD97-46E3-AF11-95C964746915}" srcOrd="0" destOrd="0" presId="urn:microsoft.com/office/officeart/2005/8/layout/hProcess9"/>
    <dgm:cxn modelId="{A2D0812B-6B5F-4DAF-8F37-8EBEE0549A01}" type="presParOf" srcId="{E5BC1314-1A87-4CDD-8025-25854DFA45CA}" destId="{AA4B97BA-7685-4774-B3DB-73F9708D1C97}" srcOrd="1" destOrd="0" presId="urn:microsoft.com/office/officeart/2005/8/layout/hProcess9"/>
    <dgm:cxn modelId="{3C3B3C1A-F7BC-4EAD-B5FD-96CC8D2C8233}" type="presParOf" srcId="{AA4B97BA-7685-4774-B3DB-73F9708D1C97}" destId="{30F46478-6759-4CC4-86E9-1CBC663EFA11}" srcOrd="0" destOrd="0" presId="urn:microsoft.com/office/officeart/2005/8/layout/hProcess9"/>
    <dgm:cxn modelId="{B4FA43B8-750B-4B61-886A-41F16864CEDD}" type="presParOf" srcId="{AA4B97BA-7685-4774-B3DB-73F9708D1C97}" destId="{F5F49828-C2B9-4B04-AA5E-17243AD306C7}" srcOrd="1" destOrd="0" presId="urn:microsoft.com/office/officeart/2005/8/layout/hProcess9"/>
    <dgm:cxn modelId="{1F387601-03C2-473B-B1D1-DF6A0E4E8ECC}" type="presParOf" srcId="{AA4B97BA-7685-4774-B3DB-73F9708D1C97}" destId="{B0A0D41B-1B0E-4B45-BDBF-14FE29A959E7}" srcOrd="2" destOrd="0" presId="urn:microsoft.com/office/officeart/2005/8/layout/hProcess9"/>
    <dgm:cxn modelId="{8FA80D81-8541-4BEE-A8CF-A2E9FC3C70FA}" type="presParOf" srcId="{AA4B97BA-7685-4774-B3DB-73F9708D1C97}" destId="{ACC3B778-142C-4265-9C09-5913938BB83B}" srcOrd="3" destOrd="0" presId="urn:microsoft.com/office/officeart/2005/8/layout/hProcess9"/>
    <dgm:cxn modelId="{3B26A4CE-D71A-44EB-922A-F7C976B21D7D}" type="presParOf" srcId="{AA4B97BA-7685-4774-B3DB-73F9708D1C97}" destId="{42C345B5-D113-4133-ABB9-0F044D1A49E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48F14B-8781-44A2-95E7-1A11F53DCDE4}"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D4439A03-CD20-4C37-95B7-88C56B2A3452}">
      <dgm:prSet phldrT="[Text]" phldr="0"/>
      <dgm:spPr/>
      <dgm:t>
        <a:bodyPr/>
        <a:lstStyle/>
        <a:p>
          <a:r>
            <a:rPr lang="en-US" b="1" dirty="0"/>
            <a:t>STEP 1</a:t>
          </a:r>
        </a:p>
      </dgm:t>
    </dgm:pt>
    <dgm:pt modelId="{AEE06D21-3104-4976-88D4-E1108C8B5367}" type="parTrans" cxnId="{8ACB3094-29B1-47FF-A6BB-6ABB31E6D3AA}">
      <dgm:prSet/>
      <dgm:spPr/>
      <dgm:t>
        <a:bodyPr/>
        <a:lstStyle/>
        <a:p>
          <a:endParaRPr lang="en-US"/>
        </a:p>
      </dgm:t>
    </dgm:pt>
    <dgm:pt modelId="{5D9D67E8-4809-4A93-A9C4-821F44166C35}" type="sibTrans" cxnId="{8ACB3094-29B1-47FF-A6BB-6ABB31E6D3AA}">
      <dgm:prSet/>
      <dgm:spPr/>
      <dgm:t>
        <a:bodyPr/>
        <a:lstStyle/>
        <a:p>
          <a:endParaRPr lang="en-US"/>
        </a:p>
      </dgm:t>
    </dgm:pt>
    <dgm:pt modelId="{56B8EFA1-8D3D-4735-920E-DC5F3C97B3E8}">
      <dgm:prSet phldrT="[Text]" phldr="0"/>
      <dgm:spPr/>
      <dgm:t>
        <a:bodyPr/>
        <a:lstStyle/>
        <a:p>
          <a:r>
            <a:rPr lang="en-US" b="1" dirty="0"/>
            <a:t>STEP 2</a:t>
          </a:r>
        </a:p>
      </dgm:t>
    </dgm:pt>
    <dgm:pt modelId="{0726D165-3543-4DC4-B77C-7656F8268A3E}" type="parTrans" cxnId="{52DE45DB-46B7-4FD7-8557-5791BEA4E5FD}">
      <dgm:prSet/>
      <dgm:spPr/>
      <dgm:t>
        <a:bodyPr/>
        <a:lstStyle/>
        <a:p>
          <a:endParaRPr lang="en-US"/>
        </a:p>
      </dgm:t>
    </dgm:pt>
    <dgm:pt modelId="{54E4453E-CFE0-4042-886D-2959CCAD0B36}" type="sibTrans" cxnId="{52DE45DB-46B7-4FD7-8557-5791BEA4E5FD}">
      <dgm:prSet/>
      <dgm:spPr/>
      <dgm:t>
        <a:bodyPr/>
        <a:lstStyle/>
        <a:p>
          <a:endParaRPr lang="en-US"/>
        </a:p>
      </dgm:t>
    </dgm:pt>
    <dgm:pt modelId="{D4B4FCEC-A08E-46F2-9844-BB3C480225FC}">
      <dgm:prSet phldrT="[Text]" phldr="0"/>
      <dgm:spPr/>
      <dgm:t>
        <a:bodyPr/>
        <a:lstStyle/>
        <a:p>
          <a:r>
            <a:rPr lang="en-US" b="1" dirty="0"/>
            <a:t>STEP 3</a:t>
          </a:r>
        </a:p>
      </dgm:t>
    </dgm:pt>
    <dgm:pt modelId="{7D612CCB-2F2A-4C1D-9AEC-C57840D943C6}" type="parTrans" cxnId="{26E72145-DC38-468A-9406-EC85A299C56D}">
      <dgm:prSet/>
      <dgm:spPr/>
      <dgm:t>
        <a:bodyPr/>
        <a:lstStyle/>
        <a:p>
          <a:endParaRPr lang="en-US"/>
        </a:p>
      </dgm:t>
    </dgm:pt>
    <dgm:pt modelId="{67122722-64F5-4848-8206-1FCD433A7BB4}" type="sibTrans" cxnId="{26E72145-DC38-468A-9406-EC85A299C56D}">
      <dgm:prSet/>
      <dgm:spPr/>
      <dgm:t>
        <a:bodyPr/>
        <a:lstStyle/>
        <a:p>
          <a:endParaRPr lang="en-US"/>
        </a:p>
      </dgm:t>
    </dgm:pt>
    <dgm:pt modelId="{9CDFC9B1-1EA2-4783-9DE3-173FCB8E3039}">
      <dgm:prSet phldrT="[Text]" phldr="0"/>
      <dgm:spPr/>
      <dgm:t>
        <a:bodyPr/>
        <a:lstStyle/>
        <a:p>
          <a:r>
            <a:rPr lang="en-US" b="1" dirty="0"/>
            <a:t>TRIGGER</a:t>
          </a:r>
          <a:r>
            <a:rPr lang="en-US" dirty="0"/>
            <a:t>: ‘</a:t>
          </a:r>
          <a:r>
            <a:rPr lang="en-US" b="1" dirty="0"/>
            <a:t>Submit’</a:t>
          </a:r>
          <a:endParaRPr lang="en-US" dirty="0"/>
        </a:p>
      </dgm:t>
    </dgm:pt>
    <dgm:pt modelId="{DE537DD1-5334-4116-ADE5-530C7DDD9132}" type="parTrans" cxnId="{5A8EA628-98B2-4FE8-AEDD-767A80BF5CDA}">
      <dgm:prSet/>
      <dgm:spPr/>
      <dgm:t>
        <a:bodyPr/>
        <a:lstStyle/>
        <a:p>
          <a:endParaRPr lang="en-US"/>
        </a:p>
      </dgm:t>
    </dgm:pt>
    <dgm:pt modelId="{9B8A9379-A960-4093-95CE-C7A71EBC4443}" type="sibTrans" cxnId="{5A8EA628-98B2-4FE8-AEDD-767A80BF5CDA}">
      <dgm:prSet/>
      <dgm:spPr/>
      <dgm:t>
        <a:bodyPr/>
        <a:lstStyle/>
        <a:p>
          <a:endParaRPr lang="en-US"/>
        </a:p>
      </dgm:t>
    </dgm:pt>
    <dgm:pt modelId="{705A478C-CAAC-4305-858E-F92E2D25D55E}">
      <dgm:prSet phldrT="[Text]" phldr="0"/>
      <dgm:spPr/>
      <dgm:t>
        <a:bodyPr/>
        <a:lstStyle/>
        <a:p>
          <a:r>
            <a:rPr lang="en-US" b="1" dirty="0"/>
            <a:t>TOOL: MS Forms ‘Get Response Details’</a:t>
          </a:r>
        </a:p>
      </dgm:t>
    </dgm:pt>
    <dgm:pt modelId="{A308B72E-EC86-444B-99E7-ED6D8261A423}" type="parTrans" cxnId="{899A161F-5CDF-4803-BF97-9886D7E21950}">
      <dgm:prSet/>
      <dgm:spPr/>
      <dgm:t>
        <a:bodyPr/>
        <a:lstStyle/>
        <a:p>
          <a:endParaRPr lang="en-US"/>
        </a:p>
      </dgm:t>
    </dgm:pt>
    <dgm:pt modelId="{28F12E4C-C067-4058-8167-979FC884F96D}" type="sibTrans" cxnId="{899A161F-5CDF-4803-BF97-9886D7E21950}">
      <dgm:prSet/>
      <dgm:spPr/>
      <dgm:t>
        <a:bodyPr/>
        <a:lstStyle/>
        <a:p>
          <a:endParaRPr lang="en-US"/>
        </a:p>
      </dgm:t>
    </dgm:pt>
    <dgm:pt modelId="{27F52766-1999-4BFD-8EB6-83FF02F39036}">
      <dgm:prSet phldrT="[Text]" phldr="0"/>
      <dgm:spPr/>
      <dgm:t>
        <a:bodyPr/>
        <a:lstStyle/>
        <a:p>
          <a:r>
            <a:rPr lang="en-US" b="1" dirty="0"/>
            <a:t>TOOL: OUTLOOK EMAIL V2</a:t>
          </a:r>
        </a:p>
      </dgm:t>
    </dgm:pt>
    <dgm:pt modelId="{47A29E51-32EE-4248-AE24-A36F5E89AE72}" type="parTrans" cxnId="{351BDA04-606A-4355-8325-3D1CD1CE9964}">
      <dgm:prSet/>
      <dgm:spPr/>
      <dgm:t>
        <a:bodyPr/>
        <a:lstStyle/>
        <a:p>
          <a:endParaRPr lang="en-US"/>
        </a:p>
      </dgm:t>
    </dgm:pt>
    <dgm:pt modelId="{EFCACB33-04BF-40B0-8D22-DAC0AE62B1CD}" type="sibTrans" cxnId="{351BDA04-606A-4355-8325-3D1CD1CE9964}">
      <dgm:prSet/>
      <dgm:spPr/>
      <dgm:t>
        <a:bodyPr/>
        <a:lstStyle/>
        <a:p>
          <a:endParaRPr lang="en-US"/>
        </a:p>
      </dgm:t>
    </dgm:pt>
    <dgm:pt modelId="{8EBE838F-89D6-4050-B11B-3E55DCD5040A}">
      <dgm:prSet phldrT="[Text]" phldr="0"/>
      <dgm:spPr/>
      <dgm:t>
        <a:bodyPr/>
        <a:lstStyle/>
        <a:p>
          <a:r>
            <a:rPr lang="en-US" dirty="0"/>
            <a:t>User fills out survey </a:t>
          </a:r>
          <a:br>
            <a:rPr lang="en-US" dirty="0"/>
          </a:br>
          <a:r>
            <a:rPr lang="en-US" dirty="0"/>
            <a:t>(MS Forms)</a:t>
          </a:r>
        </a:p>
      </dgm:t>
    </dgm:pt>
    <dgm:pt modelId="{3A438EC9-EB71-4B79-893C-7B29CCA8FA89}" type="parTrans" cxnId="{9A019003-BFF3-4B1E-AF83-24D93EF71622}">
      <dgm:prSet/>
      <dgm:spPr/>
      <dgm:t>
        <a:bodyPr/>
        <a:lstStyle/>
        <a:p>
          <a:endParaRPr lang="en-US"/>
        </a:p>
      </dgm:t>
    </dgm:pt>
    <dgm:pt modelId="{DCA90873-2833-49CC-83B8-EDA1BD0C9A5D}" type="sibTrans" cxnId="{9A019003-BFF3-4B1E-AF83-24D93EF71622}">
      <dgm:prSet/>
      <dgm:spPr/>
      <dgm:t>
        <a:bodyPr/>
        <a:lstStyle/>
        <a:p>
          <a:endParaRPr lang="en-US"/>
        </a:p>
      </dgm:t>
    </dgm:pt>
    <dgm:pt modelId="{79603D6C-C9F7-4D69-8C50-F0DE8E3E414E}">
      <dgm:prSet phldrT="[Text]" phldr="0"/>
      <dgm:spPr/>
      <dgm:t>
        <a:bodyPr/>
        <a:lstStyle/>
        <a:p>
          <a:r>
            <a:rPr lang="en-US" dirty="0"/>
            <a:t>Gathers the data</a:t>
          </a:r>
        </a:p>
      </dgm:t>
    </dgm:pt>
    <dgm:pt modelId="{BABD27C2-384E-4E23-9E5B-A570E43B1D4A}" type="parTrans" cxnId="{52A82C7F-B636-46F8-A0F7-9B9A1D620A44}">
      <dgm:prSet/>
      <dgm:spPr/>
      <dgm:t>
        <a:bodyPr/>
        <a:lstStyle/>
        <a:p>
          <a:endParaRPr lang="en-US"/>
        </a:p>
      </dgm:t>
    </dgm:pt>
    <dgm:pt modelId="{256832D2-8057-46C8-96CB-A0F1B7CFAE21}" type="sibTrans" cxnId="{52A82C7F-B636-46F8-A0F7-9B9A1D620A44}">
      <dgm:prSet/>
      <dgm:spPr/>
      <dgm:t>
        <a:bodyPr/>
        <a:lstStyle/>
        <a:p>
          <a:endParaRPr lang="en-US"/>
        </a:p>
      </dgm:t>
    </dgm:pt>
    <dgm:pt modelId="{AA6FAA2F-7959-45F1-8B0F-22C2185BAF9D}">
      <dgm:prSet phldrT="[Text]" phldr="0"/>
      <dgm:spPr/>
      <dgm:t>
        <a:bodyPr/>
        <a:lstStyle/>
        <a:p>
          <a:r>
            <a:rPr lang="en-US" dirty="0"/>
            <a:t>Data sent via email to HR Manager</a:t>
          </a:r>
        </a:p>
      </dgm:t>
    </dgm:pt>
    <dgm:pt modelId="{82F98493-2276-47EA-81FA-AB333A853E2F}" type="parTrans" cxnId="{C671AF82-48A3-40FB-AAC3-2725310998CE}">
      <dgm:prSet/>
      <dgm:spPr/>
      <dgm:t>
        <a:bodyPr/>
        <a:lstStyle/>
        <a:p>
          <a:endParaRPr lang="en-US"/>
        </a:p>
      </dgm:t>
    </dgm:pt>
    <dgm:pt modelId="{DD7ADC9E-CBC1-475C-9E61-E5064796FF45}" type="sibTrans" cxnId="{C671AF82-48A3-40FB-AAC3-2725310998CE}">
      <dgm:prSet/>
      <dgm:spPr/>
      <dgm:t>
        <a:bodyPr/>
        <a:lstStyle/>
        <a:p>
          <a:endParaRPr lang="en-US"/>
        </a:p>
      </dgm:t>
    </dgm:pt>
    <dgm:pt modelId="{A2B6A6DE-A9CB-419A-B0C3-BADE490F5D8C}" type="pres">
      <dgm:prSet presAssocID="{C248F14B-8781-44A2-95E7-1A11F53DCDE4}" presName="linearFlow" presStyleCnt="0">
        <dgm:presLayoutVars>
          <dgm:dir/>
          <dgm:animLvl val="lvl"/>
          <dgm:resizeHandles val="exact"/>
        </dgm:presLayoutVars>
      </dgm:prSet>
      <dgm:spPr/>
    </dgm:pt>
    <dgm:pt modelId="{854D76EE-AFA8-4E98-984C-DB26EF951EE1}" type="pres">
      <dgm:prSet presAssocID="{D4439A03-CD20-4C37-95B7-88C56B2A3452}" presName="composite" presStyleCnt="0"/>
      <dgm:spPr/>
    </dgm:pt>
    <dgm:pt modelId="{C57A4761-7D16-4DEA-A6BB-A0D79B99A95E}" type="pres">
      <dgm:prSet presAssocID="{D4439A03-CD20-4C37-95B7-88C56B2A3452}" presName="parTx" presStyleLbl="node1" presStyleIdx="0" presStyleCnt="3">
        <dgm:presLayoutVars>
          <dgm:chMax val="0"/>
          <dgm:chPref val="0"/>
          <dgm:bulletEnabled val="1"/>
        </dgm:presLayoutVars>
      </dgm:prSet>
      <dgm:spPr/>
    </dgm:pt>
    <dgm:pt modelId="{61D208F8-9CF6-4DE2-98DA-8AC7EB46FCF4}" type="pres">
      <dgm:prSet presAssocID="{D4439A03-CD20-4C37-95B7-88C56B2A3452}" presName="parSh" presStyleLbl="node1" presStyleIdx="0" presStyleCnt="3"/>
      <dgm:spPr/>
    </dgm:pt>
    <dgm:pt modelId="{85BC4667-BD7D-4F58-AAE2-E58FEB0E88D1}" type="pres">
      <dgm:prSet presAssocID="{D4439A03-CD20-4C37-95B7-88C56B2A3452}" presName="desTx" presStyleLbl="fgAcc1" presStyleIdx="0" presStyleCnt="3" custScaleX="113015">
        <dgm:presLayoutVars>
          <dgm:bulletEnabled val="1"/>
        </dgm:presLayoutVars>
      </dgm:prSet>
      <dgm:spPr/>
    </dgm:pt>
    <dgm:pt modelId="{169A93EA-A4AE-4165-9C14-F6982A3CDB27}" type="pres">
      <dgm:prSet presAssocID="{5D9D67E8-4809-4A93-A9C4-821F44166C35}" presName="sibTrans" presStyleLbl="sibTrans2D1" presStyleIdx="0" presStyleCnt="2"/>
      <dgm:spPr/>
    </dgm:pt>
    <dgm:pt modelId="{77D812F6-9242-4066-8D88-278AE4CC7773}" type="pres">
      <dgm:prSet presAssocID="{5D9D67E8-4809-4A93-A9C4-821F44166C35}" presName="connTx" presStyleLbl="sibTrans2D1" presStyleIdx="0" presStyleCnt="2"/>
      <dgm:spPr/>
    </dgm:pt>
    <dgm:pt modelId="{290D9881-2067-4B13-976B-6ED77096994F}" type="pres">
      <dgm:prSet presAssocID="{56B8EFA1-8D3D-4735-920E-DC5F3C97B3E8}" presName="composite" presStyleCnt="0"/>
      <dgm:spPr/>
    </dgm:pt>
    <dgm:pt modelId="{4243691C-2CBA-4A9C-9D37-43ACC653B222}" type="pres">
      <dgm:prSet presAssocID="{56B8EFA1-8D3D-4735-920E-DC5F3C97B3E8}" presName="parTx" presStyleLbl="node1" presStyleIdx="0" presStyleCnt="3">
        <dgm:presLayoutVars>
          <dgm:chMax val="0"/>
          <dgm:chPref val="0"/>
          <dgm:bulletEnabled val="1"/>
        </dgm:presLayoutVars>
      </dgm:prSet>
      <dgm:spPr/>
    </dgm:pt>
    <dgm:pt modelId="{DE44AF59-A9F2-4B85-B3F7-D73365AD283D}" type="pres">
      <dgm:prSet presAssocID="{56B8EFA1-8D3D-4735-920E-DC5F3C97B3E8}" presName="parSh" presStyleLbl="node1" presStyleIdx="1" presStyleCnt="3"/>
      <dgm:spPr/>
    </dgm:pt>
    <dgm:pt modelId="{EBAC2629-8A47-402D-A09D-D78F2663C585}" type="pres">
      <dgm:prSet presAssocID="{56B8EFA1-8D3D-4735-920E-DC5F3C97B3E8}" presName="desTx" presStyleLbl="fgAcc1" presStyleIdx="1" presStyleCnt="3" custScaleX="110214">
        <dgm:presLayoutVars>
          <dgm:bulletEnabled val="1"/>
        </dgm:presLayoutVars>
      </dgm:prSet>
      <dgm:spPr/>
    </dgm:pt>
    <dgm:pt modelId="{2FCCA811-FB9B-4D5A-A233-231F6FF0F167}" type="pres">
      <dgm:prSet presAssocID="{54E4453E-CFE0-4042-886D-2959CCAD0B36}" presName="sibTrans" presStyleLbl="sibTrans2D1" presStyleIdx="1" presStyleCnt="2"/>
      <dgm:spPr/>
    </dgm:pt>
    <dgm:pt modelId="{A1CC58EF-8484-41F5-80E1-7C0F3D575C3E}" type="pres">
      <dgm:prSet presAssocID="{54E4453E-CFE0-4042-886D-2959CCAD0B36}" presName="connTx" presStyleLbl="sibTrans2D1" presStyleIdx="1" presStyleCnt="2"/>
      <dgm:spPr/>
    </dgm:pt>
    <dgm:pt modelId="{5392566C-0944-4205-9BCF-8FDB8A9725C2}" type="pres">
      <dgm:prSet presAssocID="{D4B4FCEC-A08E-46F2-9844-BB3C480225FC}" presName="composite" presStyleCnt="0"/>
      <dgm:spPr/>
    </dgm:pt>
    <dgm:pt modelId="{4AD57643-FD26-47F2-9CAD-00CADD14DAB7}" type="pres">
      <dgm:prSet presAssocID="{D4B4FCEC-A08E-46F2-9844-BB3C480225FC}" presName="parTx" presStyleLbl="node1" presStyleIdx="1" presStyleCnt="3">
        <dgm:presLayoutVars>
          <dgm:chMax val="0"/>
          <dgm:chPref val="0"/>
          <dgm:bulletEnabled val="1"/>
        </dgm:presLayoutVars>
      </dgm:prSet>
      <dgm:spPr/>
    </dgm:pt>
    <dgm:pt modelId="{1E0A00E6-0537-4A96-9905-F986097F02B3}" type="pres">
      <dgm:prSet presAssocID="{D4B4FCEC-A08E-46F2-9844-BB3C480225FC}" presName="parSh" presStyleLbl="node1" presStyleIdx="2" presStyleCnt="3"/>
      <dgm:spPr/>
    </dgm:pt>
    <dgm:pt modelId="{32CAFD79-2451-42CF-AC86-D6976E7CB065}" type="pres">
      <dgm:prSet presAssocID="{D4B4FCEC-A08E-46F2-9844-BB3C480225FC}" presName="desTx" presStyleLbl="fgAcc1" presStyleIdx="2" presStyleCnt="3">
        <dgm:presLayoutVars>
          <dgm:bulletEnabled val="1"/>
        </dgm:presLayoutVars>
      </dgm:prSet>
      <dgm:spPr/>
    </dgm:pt>
  </dgm:ptLst>
  <dgm:cxnLst>
    <dgm:cxn modelId="{9A019003-BFF3-4B1E-AF83-24D93EF71622}" srcId="{D4439A03-CD20-4C37-95B7-88C56B2A3452}" destId="{8EBE838F-89D6-4050-B11B-3E55DCD5040A}" srcOrd="1" destOrd="0" parTransId="{3A438EC9-EB71-4B79-893C-7B29CCA8FA89}" sibTransId="{DCA90873-2833-49CC-83B8-EDA1BD0C9A5D}"/>
    <dgm:cxn modelId="{351BDA04-606A-4355-8325-3D1CD1CE9964}" srcId="{D4B4FCEC-A08E-46F2-9844-BB3C480225FC}" destId="{27F52766-1999-4BFD-8EB6-83FF02F39036}" srcOrd="0" destOrd="0" parTransId="{47A29E51-32EE-4248-AE24-A36F5E89AE72}" sibTransId="{EFCACB33-04BF-40B0-8D22-DAC0AE62B1CD}"/>
    <dgm:cxn modelId="{A7439718-712B-4FAF-8DC3-E1AF45A42037}" type="presOf" srcId="{9CDFC9B1-1EA2-4783-9DE3-173FCB8E3039}" destId="{85BC4667-BD7D-4F58-AAE2-E58FEB0E88D1}" srcOrd="0" destOrd="0" presId="urn:microsoft.com/office/officeart/2005/8/layout/process3"/>
    <dgm:cxn modelId="{899A161F-5CDF-4803-BF97-9886D7E21950}" srcId="{56B8EFA1-8D3D-4735-920E-DC5F3C97B3E8}" destId="{705A478C-CAAC-4305-858E-F92E2D25D55E}" srcOrd="0" destOrd="0" parTransId="{A308B72E-EC86-444B-99E7-ED6D8261A423}" sibTransId="{28F12E4C-C067-4058-8167-979FC884F96D}"/>
    <dgm:cxn modelId="{5A8EA628-98B2-4FE8-AEDD-767A80BF5CDA}" srcId="{D4439A03-CD20-4C37-95B7-88C56B2A3452}" destId="{9CDFC9B1-1EA2-4783-9DE3-173FCB8E3039}" srcOrd="0" destOrd="0" parTransId="{DE537DD1-5334-4116-ADE5-530C7DDD9132}" sibTransId="{9B8A9379-A960-4093-95CE-C7A71EBC4443}"/>
    <dgm:cxn modelId="{8569E53E-7AA0-49C4-9F0C-E504EEBDEAC2}" type="presOf" srcId="{5D9D67E8-4809-4A93-A9C4-821F44166C35}" destId="{77D812F6-9242-4066-8D88-278AE4CC7773}" srcOrd="1" destOrd="0" presId="urn:microsoft.com/office/officeart/2005/8/layout/process3"/>
    <dgm:cxn modelId="{67DD6F40-0101-4955-A93F-35FB322B01B0}" type="presOf" srcId="{56B8EFA1-8D3D-4735-920E-DC5F3C97B3E8}" destId="{DE44AF59-A9F2-4B85-B3F7-D73365AD283D}" srcOrd="1" destOrd="0" presId="urn:microsoft.com/office/officeart/2005/8/layout/process3"/>
    <dgm:cxn modelId="{1C6AAA42-DFA4-4F7F-844F-B37CA608C6B2}" type="presOf" srcId="{8EBE838F-89D6-4050-B11B-3E55DCD5040A}" destId="{85BC4667-BD7D-4F58-AAE2-E58FEB0E88D1}" srcOrd="0" destOrd="1" presId="urn:microsoft.com/office/officeart/2005/8/layout/process3"/>
    <dgm:cxn modelId="{68B1D162-85DC-4B81-AF56-0889969950F3}" type="presOf" srcId="{79603D6C-C9F7-4D69-8C50-F0DE8E3E414E}" destId="{EBAC2629-8A47-402D-A09D-D78F2663C585}" srcOrd="0" destOrd="1" presId="urn:microsoft.com/office/officeart/2005/8/layout/process3"/>
    <dgm:cxn modelId="{26E72145-DC38-468A-9406-EC85A299C56D}" srcId="{C248F14B-8781-44A2-95E7-1A11F53DCDE4}" destId="{D4B4FCEC-A08E-46F2-9844-BB3C480225FC}" srcOrd="2" destOrd="0" parTransId="{7D612CCB-2F2A-4C1D-9AEC-C57840D943C6}" sibTransId="{67122722-64F5-4848-8206-1FCD433A7BB4}"/>
    <dgm:cxn modelId="{E114694A-9CAC-4EB8-AF6B-E9E435E07F30}" type="presOf" srcId="{5D9D67E8-4809-4A93-A9C4-821F44166C35}" destId="{169A93EA-A4AE-4165-9C14-F6982A3CDB27}" srcOrd="0" destOrd="0" presId="urn:microsoft.com/office/officeart/2005/8/layout/process3"/>
    <dgm:cxn modelId="{67559E4B-666E-4873-BE23-3B759AEF4904}" type="presOf" srcId="{D4439A03-CD20-4C37-95B7-88C56B2A3452}" destId="{61D208F8-9CF6-4DE2-98DA-8AC7EB46FCF4}" srcOrd="1" destOrd="0" presId="urn:microsoft.com/office/officeart/2005/8/layout/process3"/>
    <dgm:cxn modelId="{2A15BC71-1B77-47E7-8B75-55330BBB0C97}" type="presOf" srcId="{56B8EFA1-8D3D-4735-920E-DC5F3C97B3E8}" destId="{4243691C-2CBA-4A9C-9D37-43ACC653B222}" srcOrd="0" destOrd="0" presId="urn:microsoft.com/office/officeart/2005/8/layout/process3"/>
    <dgm:cxn modelId="{A3C9D574-E7FB-4960-927A-260D0455FABF}" type="presOf" srcId="{705A478C-CAAC-4305-858E-F92E2D25D55E}" destId="{EBAC2629-8A47-402D-A09D-D78F2663C585}" srcOrd="0" destOrd="0" presId="urn:microsoft.com/office/officeart/2005/8/layout/process3"/>
    <dgm:cxn modelId="{5BCB767D-F5F9-4C40-A87F-AD13CB1A05E1}" type="presOf" srcId="{54E4453E-CFE0-4042-886D-2959CCAD0B36}" destId="{2FCCA811-FB9B-4D5A-A233-231F6FF0F167}" srcOrd="0" destOrd="0" presId="urn:microsoft.com/office/officeart/2005/8/layout/process3"/>
    <dgm:cxn modelId="{52A82C7F-B636-46F8-A0F7-9B9A1D620A44}" srcId="{56B8EFA1-8D3D-4735-920E-DC5F3C97B3E8}" destId="{79603D6C-C9F7-4D69-8C50-F0DE8E3E414E}" srcOrd="1" destOrd="0" parTransId="{BABD27C2-384E-4E23-9E5B-A570E43B1D4A}" sibTransId="{256832D2-8057-46C8-96CB-A0F1B7CFAE21}"/>
    <dgm:cxn modelId="{C671AF82-48A3-40FB-AAC3-2725310998CE}" srcId="{D4B4FCEC-A08E-46F2-9844-BB3C480225FC}" destId="{AA6FAA2F-7959-45F1-8B0F-22C2185BAF9D}" srcOrd="1" destOrd="0" parTransId="{82F98493-2276-47EA-81FA-AB333A853E2F}" sibTransId="{DD7ADC9E-CBC1-475C-9E61-E5064796FF45}"/>
    <dgm:cxn modelId="{01EEE282-6BE3-4373-882C-63D586305E14}" type="presOf" srcId="{D4439A03-CD20-4C37-95B7-88C56B2A3452}" destId="{C57A4761-7D16-4DEA-A6BB-A0D79B99A95E}" srcOrd="0" destOrd="0" presId="urn:microsoft.com/office/officeart/2005/8/layout/process3"/>
    <dgm:cxn modelId="{BD5D1885-2422-43B8-A3EE-77937FCC28A4}" type="presOf" srcId="{D4B4FCEC-A08E-46F2-9844-BB3C480225FC}" destId="{4AD57643-FD26-47F2-9CAD-00CADD14DAB7}" srcOrd="0" destOrd="0" presId="urn:microsoft.com/office/officeart/2005/8/layout/process3"/>
    <dgm:cxn modelId="{8ACB3094-29B1-47FF-A6BB-6ABB31E6D3AA}" srcId="{C248F14B-8781-44A2-95E7-1A11F53DCDE4}" destId="{D4439A03-CD20-4C37-95B7-88C56B2A3452}" srcOrd="0" destOrd="0" parTransId="{AEE06D21-3104-4976-88D4-E1108C8B5367}" sibTransId="{5D9D67E8-4809-4A93-A9C4-821F44166C35}"/>
    <dgm:cxn modelId="{A221E9BB-C28C-43D3-9E01-B23F58032118}" type="presOf" srcId="{54E4453E-CFE0-4042-886D-2959CCAD0B36}" destId="{A1CC58EF-8484-41F5-80E1-7C0F3D575C3E}" srcOrd="1" destOrd="0" presId="urn:microsoft.com/office/officeart/2005/8/layout/process3"/>
    <dgm:cxn modelId="{402E0AC6-0C75-4CA2-BB5B-4C841B2500FE}" type="presOf" srcId="{D4B4FCEC-A08E-46F2-9844-BB3C480225FC}" destId="{1E0A00E6-0537-4A96-9905-F986097F02B3}" srcOrd="1" destOrd="0" presId="urn:microsoft.com/office/officeart/2005/8/layout/process3"/>
    <dgm:cxn modelId="{19D0D3D4-97AF-4F95-A2F6-53BD4BD62B8C}" type="presOf" srcId="{AA6FAA2F-7959-45F1-8B0F-22C2185BAF9D}" destId="{32CAFD79-2451-42CF-AC86-D6976E7CB065}" srcOrd="0" destOrd="1" presId="urn:microsoft.com/office/officeart/2005/8/layout/process3"/>
    <dgm:cxn modelId="{52DE45DB-46B7-4FD7-8557-5791BEA4E5FD}" srcId="{C248F14B-8781-44A2-95E7-1A11F53DCDE4}" destId="{56B8EFA1-8D3D-4735-920E-DC5F3C97B3E8}" srcOrd="1" destOrd="0" parTransId="{0726D165-3543-4DC4-B77C-7656F8268A3E}" sibTransId="{54E4453E-CFE0-4042-886D-2959CCAD0B36}"/>
    <dgm:cxn modelId="{BD0D4FE2-6176-4B89-88F2-6F8933910B70}" type="presOf" srcId="{27F52766-1999-4BFD-8EB6-83FF02F39036}" destId="{32CAFD79-2451-42CF-AC86-D6976E7CB065}" srcOrd="0" destOrd="0" presId="urn:microsoft.com/office/officeart/2005/8/layout/process3"/>
    <dgm:cxn modelId="{EC074DEE-6CA2-48F7-99ED-F206DA804D0C}" type="presOf" srcId="{C248F14B-8781-44A2-95E7-1A11F53DCDE4}" destId="{A2B6A6DE-A9CB-419A-B0C3-BADE490F5D8C}" srcOrd="0" destOrd="0" presId="urn:microsoft.com/office/officeart/2005/8/layout/process3"/>
    <dgm:cxn modelId="{B2417A63-8E98-4F4F-970B-517AFDB84417}" type="presParOf" srcId="{A2B6A6DE-A9CB-419A-B0C3-BADE490F5D8C}" destId="{854D76EE-AFA8-4E98-984C-DB26EF951EE1}" srcOrd="0" destOrd="0" presId="urn:microsoft.com/office/officeart/2005/8/layout/process3"/>
    <dgm:cxn modelId="{35A7B705-D5DF-4DAC-A15A-27DB992BA0AD}" type="presParOf" srcId="{854D76EE-AFA8-4E98-984C-DB26EF951EE1}" destId="{C57A4761-7D16-4DEA-A6BB-A0D79B99A95E}" srcOrd="0" destOrd="0" presId="urn:microsoft.com/office/officeart/2005/8/layout/process3"/>
    <dgm:cxn modelId="{C6A349D0-6CA3-46CF-9249-323D4B4B00E3}" type="presParOf" srcId="{854D76EE-AFA8-4E98-984C-DB26EF951EE1}" destId="{61D208F8-9CF6-4DE2-98DA-8AC7EB46FCF4}" srcOrd="1" destOrd="0" presId="urn:microsoft.com/office/officeart/2005/8/layout/process3"/>
    <dgm:cxn modelId="{C0B5053C-1821-4664-9CF8-49410FB70531}" type="presParOf" srcId="{854D76EE-AFA8-4E98-984C-DB26EF951EE1}" destId="{85BC4667-BD7D-4F58-AAE2-E58FEB0E88D1}" srcOrd="2" destOrd="0" presId="urn:microsoft.com/office/officeart/2005/8/layout/process3"/>
    <dgm:cxn modelId="{BD155533-1688-4E4E-9B0E-BF40C00C8B1F}" type="presParOf" srcId="{A2B6A6DE-A9CB-419A-B0C3-BADE490F5D8C}" destId="{169A93EA-A4AE-4165-9C14-F6982A3CDB27}" srcOrd="1" destOrd="0" presId="urn:microsoft.com/office/officeart/2005/8/layout/process3"/>
    <dgm:cxn modelId="{0525E5B5-9060-4112-B2AE-95003EC90289}" type="presParOf" srcId="{169A93EA-A4AE-4165-9C14-F6982A3CDB27}" destId="{77D812F6-9242-4066-8D88-278AE4CC7773}" srcOrd="0" destOrd="0" presId="urn:microsoft.com/office/officeart/2005/8/layout/process3"/>
    <dgm:cxn modelId="{A537F50A-E754-410B-A2AA-BD57DA26344E}" type="presParOf" srcId="{A2B6A6DE-A9CB-419A-B0C3-BADE490F5D8C}" destId="{290D9881-2067-4B13-976B-6ED77096994F}" srcOrd="2" destOrd="0" presId="urn:microsoft.com/office/officeart/2005/8/layout/process3"/>
    <dgm:cxn modelId="{51E18EF2-DD4F-45AB-A932-D262CC2F3EDA}" type="presParOf" srcId="{290D9881-2067-4B13-976B-6ED77096994F}" destId="{4243691C-2CBA-4A9C-9D37-43ACC653B222}" srcOrd="0" destOrd="0" presId="urn:microsoft.com/office/officeart/2005/8/layout/process3"/>
    <dgm:cxn modelId="{53F68EDA-12D3-4558-AF0A-E7E96F725E78}" type="presParOf" srcId="{290D9881-2067-4B13-976B-6ED77096994F}" destId="{DE44AF59-A9F2-4B85-B3F7-D73365AD283D}" srcOrd="1" destOrd="0" presId="urn:microsoft.com/office/officeart/2005/8/layout/process3"/>
    <dgm:cxn modelId="{B0CEC4FE-CEF5-46B0-BBB1-9FF86141A78B}" type="presParOf" srcId="{290D9881-2067-4B13-976B-6ED77096994F}" destId="{EBAC2629-8A47-402D-A09D-D78F2663C585}" srcOrd="2" destOrd="0" presId="urn:microsoft.com/office/officeart/2005/8/layout/process3"/>
    <dgm:cxn modelId="{259AA5CB-F025-445A-9241-057066194F8D}" type="presParOf" srcId="{A2B6A6DE-A9CB-419A-B0C3-BADE490F5D8C}" destId="{2FCCA811-FB9B-4D5A-A233-231F6FF0F167}" srcOrd="3" destOrd="0" presId="urn:microsoft.com/office/officeart/2005/8/layout/process3"/>
    <dgm:cxn modelId="{72BA6119-FFE5-4A90-AFB4-875E50EAABB9}" type="presParOf" srcId="{2FCCA811-FB9B-4D5A-A233-231F6FF0F167}" destId="{A1CC58EF-8484-41F5-80E1-7C0F3D575C3E}" srcOrd="0" destOrd="0" presId="urn:microsoft.com/office/officeart/2005/8/layout/process3"/>
    <dgm:cxn modelId="{C8F58E1B-BB39-4D04-B0FC-16673C25768A}" type="presParOf" srcId="{A2B6A6DE-A9CB-419A-B0C3-BADE490F5D8C}" destId="{5392566C-0944-4205-9BCF-8FDB8A9725C2}" srcOrd="4" destOrd="0" presId="urn:microsoft.com/office/officeart/2005/8/layout/process3"/>
    <dgm:cxn modelId="{9D3855C0-A216-4C99-9B80-80EC9488F1E4}" type="presParOf" srcId="{5392566C-0944-4205-9BCF-8FDB8A9725C2}" destId="{4AD57643-FD26-47F2-9CAD-00CADD14DAB7}" srcOrd="0" destOrd="0" presId="urn:microsoft.com/office/officeart/2005/8/layout/process3"/>
    <dgm:cxn modelId="{76D3AD43-65FA-4547-B5C8-F6BCF27444CD}" type="presParOf" srcId="{5392566C-0944-4205-9BCF-8FDB8A9725C2}" destId="{1E0A00E6-0537-4A96-9905-F986097F02B3}" srcOrd="1" destOrd="0" presId="urn:microsoft.com/office/officeart/2005/8/layout/process3"/>
    <dgm:cxn modelId="{13E10920-993F-4B84-8C66-329245E0DE3F}" type="presParOf" srcId="{5392566C-0944-4205-9BCF-8FDB8A9725C2}" destId="{32CAFD79-2451-42CF-AC86-D6976E7CB06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695DA-3782-4F6C-B5BE-EF871E2AB501}">
      <dsp:nvSpPr>
        <dsp:cNvPr id="0" name=""/>
        <dsp:cNvSpPr/>
      </dsp:nvSpPr>
      <dsp:spPr>
        <a:xfrm>
          <a:off x="660381" y="939214"/>
          <a:ext cx="2887859" cy="2471005"/>
        </a:xfrm>
        <a:prstGeom prst="rightArrow">
          <a:avLst>
            <a:gd name="adj1" fmla="val 70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a:t>Prompt training</a:t>
          </a:r>
        </a:p>
        <a:p>
          <a:pPr marL="114300" lvl="1" indent="-114300" algn="l" defTabSz="622300">
            <a:lnSpc>
              <a:spcPct val="90000"/>
            </a:lnSpc>
            <a:spcBef>
              <a:spcPct val="0"/>
            </a:spcBef>
            <a:spcAft>
              <a:spcPct val="15000"/>
            </a:spcAft>
            <a:buChar char="•"/>
          </a:pPr>
          <a:r>
            <a:rPr lang="en-US" sz="1400" b="1" kern="1200" dirty="0"/>
            <a:t>Champions &amp; Working groups (by Dept)</a:t>
          </a:r>
        </a:p>
        <a:p>
          <a:pPr marL="114300" lvl="1" indent="-114300" algn="l" defTabSz="622300">
            <a:lnSpc>
              <a:spcPct val="90000"/>
            </a:lnSpc>
            <a:spcBef>
              <a:spcPct val="0"/>
            </a:spcBef>
            <a:spcAft>
              <a:spcPct val="15000"/>
            </a:spcAft>
            <a:buChar char="•"/>
          </a:pPr>
          <a:r>
            <a:rPr lang="en-US" sz="1400" b="1" kern="1200" dirty="0"/>
            <a:t>Governance &amp; Policy</a:t>
          </a:r>
        </a:p>
      </dsp:txBody>
      <dsp:txXfrm>
        <a:off x="1382346" y="1309865"/>
        <a:ext cx="1407831" cy="1729703"/>
      </dsp:txXfrm>
    </dsp:sp>
    <dsp:sp modelId="{AC6CCE75-CADF-449E-9FA6-A44464AA0916}">
      <dsp:nvSpPr>
        <dsp:cNvPr id="0" name=""/>
        <dsp:cNvSpPr/>
      </dsp:nvSpPr>
      <dsp:spPr>
        <a:xfrm>
          <a:off x="163031" y="1635133"/>
          <a:ext cx="1079166" cy="107916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a:effectLst>
                <a:outerShdw blurRad="38100" dist="38100" dir="2700000" algn="tl">
                  <a:srgbClr val="000000">
                    <a:alpha val="43137"/>
                  </a:srgbClr>
                </a:outerShdw>
              </a:effectLst>
            </a:rPr>
            <a:t>Crawl</a:t>
          </a:r>
        </a:p>
      </dsp:txBody>
      <dsp:txXfrm>
        <a:off x="321071" y="1793173"/>
        <a:ext cx="763086" cy="763086"/>
      </dsp:txXfrm>
    </dsp:sp>
    <dsp:sp modelId="{C1581C3E-2123-40C8-97B5-3E9B77641E33}">
      <dsp:nvSpPr>
        <dsp:cNvPr id="0" name=""/>
        <dsp:cNvSpPr/>
      </dsp:nvSpPr>
      <dsp:spPr>
        <a:xfrm>
          <a:off x="4087249" y="468016"/>
          <a:ext cx="3477497" cy="3413401"/>
        </a:xfrm>
        <a:prstGeom prst="rightArrow">
          <a:avLst>
            <a:gd name="adj1" fmla="val 70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t>Prompt libraries &amp; Copilot Notebooks </a:t>
          </a:r>
        </a:p>
        <a:p>
          <a:pPr marL="114300" lvl="1" indent="-114300" algn="l" defTabSz="622300">
            <a:lnSpc>
              <a:spcPct val="90000"/>
            </a:lnSpc>
            <a:spcBef>
              <a:spcPct val="0"/>
            </a:spcBef>
            <a:spcAft>
              <a:spcPct val="15000"/>
            </a:spcAft>
            <a:buChar char="•"/>
          </a:pPr>
          <a:r>
            <a:rPr lang="en-US" sz="1400" b="1" kern="1200" dirty="0"/>
            <a:t>Specific data sources</a:t>
          </a:r>
        </a:p>
        <a:p>
          <a:pPr marL="114300" lvl="1" indent="-114300" algn="l" defTabSz="622300">
            <a:lnSpc>
              <a:spcPct val="90000"/>
            </a:lnSpc>
            <a:spcBef>
              <a:spcPct val="0"/>
            </a:spcBef>
            <a:spcAft>
              <a:spcPct val="15000"/>
            </a:spcAft>
            <a:buChar char="•"/>
          </a:pPr>
          <a:r>
            <a:rPr lang="en-US" sz="1400" b="1" kern="1200" dirty="0"/>
            <a:t>Identify repeatable workflows</a:t>
          </a:r>
        </a:p>
      </dsp:txBody>
      <dsp:txXfrm>
        <a:off x="4956624" y="980026"/>
        <a:ext cx="1695280" cy="2389381"/>
      </dsp:txXfrm>
    </dsp:sp>
    <dsp:sp modelId="{0EC992D7-9BEC-411B-988A-CFE88BEE9C39}">
      <dsp:nvSpPr>
        <dsp:cNvPr id="0" name=""/>
        <dsp:cNvSpPr/>
      </dsp:nvSpPr>
      <dsp:spPr>
        <a:xfrm>
          <a:off x="3594048" y="1506373"/>
          <a:ext cx="1401696" cy="140169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a:t>Walk</a:t>
          </a:r>
        </a:p>
      </dsp:txBody>
      <dsp:txXfrm>
        <a:off x="3799322" y="1711647"/>
        <a:ext cx="991148" cy="991148"/>
      </dsp:txXfrm>
    </dsp:sp>
    <dsp:sp modelId="{6D8231F5-EF28-41B9-B408-BAEA3E63DD74}">
      <dsp:nvSpPr>
        <dsp:cNvPr id="0" name=""/>
        <dsp:cNvSpPr/>
      </dsp:nvSpPr>
      <dsp:spPr>
        <a:xfrm>
          <a:off x="8367078" y="405381"/>
          <a:ext cx="2950852" cy="3538671"/>
        </a:xfrm>
        <a:prstGeom prst="rightArrow">
          <a:avLst>
            <a:gd name="adj1" fmla="val 70000"/>
            <a:gd name="adj2" fmla="val 5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1" kern="1200"/>
            <a:t>AI Agents:</a:t>
          </a:r>
        </a:p>
        <a:p>
          <a:pPr marL="228600" lvl="2" indent="-114300" algn="l" defTabSz="622300">
            <a:lnSpc>
              <a:spcPct val="90000"/>
            </a:lnSpc>
            <a:spcBef>
              <a:spcPct val="0"/>
            </a:spcBef>
            <a:spcAft>
              <a:spcPct val="15000"/>
            </a:spcAft>
            <a:buFont typeface="Arial" panose="020B0604020202020204" pitchFamily="34" charset="0"/>
            <a:buChar char="•"/>
          </a:pPr>
          <a:r>
            <a:rPr lang="en-US" sz="1400" b="1" kern="1200"/>
            <a:t>Planning</a:t>
          </a:r>
        </a:p>
        <a:p>
          <a:pPr marL="228600" lvl="2" indent="-114300" algn="l" defTabSz="622300">
            <a:lnSpc>
              <a:spcPct val="90000"/>
            </a:lnSpc>
            <a:spcBef>
              <a:spcPct val="0"/>
            </a:spcBef>
            <a:spcAft>
              <a:spcPct val="15000"/>
            </a:spcAft>
            <a:buFont typeface="Arial" panose="020B0604020202020204" pitchFamily="34" charset="0"/>
            <a:buChar char="•"/>
          </a:pPr>
          <a:r>
            <a:rPr lang="en-US" sz="1400" b="1" kern="1200" dirty="0"/>
            <a:t>Configuration</a:t>
          </a:r>
        </a:p>
        <a:p>
          <a:pPr marL="228600" lvl="2" indent="-114300" algn="l" defTabSz="622300">
            <a:lnSpc>
              <a:spcPct val="90000"/>
            </a:lnSpc>
            <a:spcBef>
              <a:spcPct val="0"/>
            </a:spcBef>
            <a:spcAft>
              <a:spcPct val="15000"/>
            </a:spcAft>
            <a:buFont typeface="Arial" panose="020B0604020202020204" pitchFamily="34" charset="0"/>
            <a:buChar char="•"/>
          </a:pPr>
          <a:r>
            <a:rPr lang="en-US" sz="1400" b="1" kern="1200" dirty="0"/>
            <a:t>Testing </a:t>
          </a:r>
        </a:p>
        <a:p>
          <a:pPr marL="228600" lvl="2" indent="-114300" algn="l" defTabSz="622300">
            <a:lnSpc>
              <a:spcPct val="90000"/>
            </a:lnSpc>
            <a:spcBef>
              <a:spcPct val="0"/>
            </a:spcBef>
            <a:spcAft>
              <a:spcPct val="15000"/>
            </a:spcAft>
            <a:buFont typeface="Arial" panose="020B0604020202020204" pitchFamily="34" charset="0"/>
            <a:buChar char="•"/>
          </a:pPr>
          <a:r>
            <a:rPr lang="en-US" sz="1400" b="1" kern="1200"/>
            <a:t>Deployment</a:t>
          </a:r>
        </a:p>
        <a:p>
          <a:pPr marL="114300" lvl="1" indent="-114300" algn="l" defTabSz="622300">
            <a:lnSpc>
              <a:spcPct val="90000"/>
            </a:lnSpc>
            <a:spcBef>
              <a:spcPct val="0"/>
            </a:spcBef>
            <a:spcAft>
              <a:spcPct val="15000"/>
            </a:spcAft>
            <a:buChar char="•"/>
          </a:pPr>
          <a:endParaRPr lang="en-US" sz="1400" b="1" kern="1200"/>
        </a:p>
      </dsp:txBody>
      <dsp:txXfrm>
        <a:off x="9104791" y="936182"/>
        <a:ext cx="1438540" cy="2477069"/>
      </dsp:txXfrm>
    </dsp:sp>
    <dsp:sp modelId="{C3F91B1E-AF9F-4FE7-8F3D-B6A95529A010}">
      <dsp:nvSpPr>
        <dsp:cNvPr id="0" name=""/>
        <dsp:cNvSpPr/>
      </dsp:nvSpPr>
      <dsp:spPr>
        <a:xfrm>
          <a:off x="7801059" y="1534968"/>
          <a:ext cx="1279496" cy="127949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a:effectLst>
                <a:outerShdw blurRad="38100" dist="38100" dir="2700000" algn="tl">
                  <a:srgbClr val="000000">
                    <a:alpha val="43137"/>
                  </a:srgbClr>
                </a:outerShdw>
              </a:effectLst>
            </a:rPr>
            <a:t>Run</a:t>
          </a:r>
        </a:p>
      </dsp:txBody>
      <dsp:txXfrm>
        <a:off x="7988437" y="1722346"/>
        <a:ext cx="904740" cy="904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A24FB-AD97-46E3-AF11-95C964746915}">
      <dsp:nvSpPr>
        <dsp:cNvPr id="0" name=""/>
        <dsp:cNvSpPr/>
      </dsp:nvSpPr>
      <dsp:spPr>
        <a:xfrm>
          <a:off x="788669" y="0"/>
          <a:ext cx="8938260"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F46478-6759-4CC4-86E9-1CBC663EFA11}">
      <dsp:nvSpPr>
        <dsp:cNvPr id="0" name=""/>
        <dsp:cNvSpPr/>
      </dsp:nvSpPr>
      <dsp:spPr>
        <a:xfrm>
          <a:off x="11296" y="1305401"/>
          <a:ext cx="3384708" cy="174053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STEP 1</a:t>
          </a:r>
        </a:p>
        <a:p>
          <a:pPr marL="228600" lvl="1" indent="-228600" algn="l" defTabSz="1111250">
            <a:lnSpc>
              <a:spcPct val="90000"/>
            </a:lnSpc>
            <a:spcBef>
              <a:spcPct val="0"/>
            </a:spcBef>
            <a:spcAft>
              <a:spcPct val="15000"/>
            </a:spcAft>
            <a:buChar char="•"/>
          </a:pPr>
          <a:r>
            <a:rPr lang="en-US" sz="2500" kern="1200"/>
            <a:t>Onboarding Tasks – in SharePoint List </a:t>
          </a:r>
          <a:endParaRPr lang="en-US" sz="2500" kern="1200" dirty="0"/>
        </a:p>
      </dsp:txBody>
      <dsp:txXfrm>
        <a:off x="96262" y="1390367"/>
        <a:ext cx="3214776" cy="1570603"/>
      </dsp:txXfrm>
    </dsp:sp>
    <dsp:sp modelId="{B0A0D41B-1B0E-4B45-BDBF-14FE29A959E7}">
      <dsp:nvSpPr>
        <dsp:cNvPr id="0" name=""/>
        <dsp:cNvSpPr/>
      </dsp:nvSpPr>
      <dsp:spPr>
        <a:xfrm>
          <a:off x="3565445" y="1305401"/>
          <a:ext cx="3384708" cy="174053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STEP 2</a:t>
          </a:r>
        </a:p>
        <a:p>
          <a:pPr marL="228600" lvl="1" indent="-228600" algn="l" defTabSz="1111250">
            <a:lnSpc>
              <a:spcPct val="90000"/>
            </a:lnSpc>
            <a:spcBef>
              <a:spcPct val="0"/>
            </a:spcBef>
            <a:spcAft>
              <a:spcPct val="15000"/>
            </a:spcAft>
            <a:buChar char="•"/>
          </a:pPr>
          <a:r>
            <a:rPr lang="en-US" sz="2500" kern="1200"/>
            <a:t>Tool </a:t>
          </a:r>
          <a:r>
            <a:rPr lang="en-US" sz="2500" b="1" kern="1200"/>
            <a:t>gets</a:t>
          </a:r>
          <a:r>
            <a:rPr lang="en-US" sz="2500" kern="1200"/>
            <a:t> tasks from SharePoint List</a:t>
          </a:r>
          <a:endParaRPr lang="en-US" sz="2500" kern="1200" dirty="0"/>
        </a:p>
      </dsp:txBody>
      <dsp:txXfrm>
        <a:off x="3650411" y="1390367"/>
        <a:ext cx="3214776" cy="1570603"/>
      </dsp:txXfrm>
    </dsp:sp>
    <dsp:sp modelId="{42C345B5-D113-4133-ABB9-0F044D1A49E7}">
      <dsp:nvSpPr>
        <dsp:cNvPr id="0" name=""/>
        <dsp:cNvSpPr/>
      </dsp:nvSpPr>
      <dsp:spPr>
        <a:xfrm>
          <a:off x="7119595" y="1305401"/>
          <a:ext cx="3384708" cy="174053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STEP 3</a:t>
          </a:r>
        </a:p>
        <a:p>
          <a:pPr marL="228600" lvl="1" indent="-228600" algn="l" defTabSz="1111250">
            <a:lnSpc>
              <a:spcPct val="90000"/>
            </a:lnSpc>
            <a:spcBef>
              <a:spcPct val="0"/>
            </a:spcBef>
            <a:spcAft>
              <a:spcPct val="15000"/>
            </a:spcAft>
            <a:buChar char="•"/>
          </a:pPr>
          <a:r>
            <a:rPr lang="en-US" sz="2500" kern="1200"/>
            <a:t>Tool </a:t>
          </a:r>
          <a:r>
            <a:rPr lang="en-US" sz="2500" b="1" kern="1200"/>
            <a:t>creates</a:t>
          </a:r>
          <a:r>
            <a:rPr lang="en-US" sz="2500" kern="1200"/>
            <a:t> tasks in MS Planner</a:t>
          </a:r>
          <a:endParaRPr lang="en-US" sz="2500" kern="1200" dirty="0"/>
        </a:p>
      </dsp:txBody>
      <dsp:txXfrm>
        <a:off x="7204561" y="1390367"/>
        <a:ext cx="3214776" cy="1570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208F8-9CF6-4DE2-98DA-8AC7EB46FCF4}">
      <dsp:nvSpPr>
        <dsp:cNvPr id="0" name=""/>
        <dsp:cNvSpPr/>
      </dsp:nvSpPr>
      <dsp:spPr>
        <a:xfrm>
          <a:off x="2381" y="173956"/>
          <a:ext cx="2318361" cy="11664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02870" numCol="1" spcCol="1270" anchor="t" anchorCtr="0">
          <a:noAutofit/>
        </a:bodyPr>
        <a:lstStyle/>
        <a:p>
          <a:pPr marL="0" lvl="0" indent="0" algn="l" defTabSz="1200150">
            <a:lnSpc>
              <a:spcPct val="90000"/>
            </a:lnSpc>
            <a:spcBef>
              <a:spcPct val="0"/>
            </a:spcBef>
            <a:spcAft>
              <a:spcPct val="35000"/>
            </a:spcAft>
            <a:buNone/>
          </a:pPr>
          <a:r>
            <a:rPr lang="en-US" sz="2700" b="1" kern="1200" dirty="0"/>
            <a:t>STEP 1</a:t>
          </a:r>
        </a:p>
      </dsp:txBody>
      <dsp:txXfrm>
        <a:off x="2381" y="173956"/>
        <a:ext cx="2318361" cy="777600"/>
      </dsp:txXfrm>
    </dsp:sp>
    <dsp:sp modelId="{85BC4667-BD7D-4F58-AAE2-E58FEB0E88D1}">
      <dsp:nvSpPr>
        <dsp:cNvPr id="0" name=""/>
        <dsp:cNvSpPr/>
      </dsp:nvSpPr>
      <dsp:spPr>
        <a:xfrm>
          <a:off x="326359" y="951556"/>
          <a:ext cx="2620095" cy="3225825"/>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a:t>TRIGGER</a:t>
          </a:r>
          <a:r>
            <a:rPr lang="en-US" sz="2700" kern="1200" dirty="0"/>
            <a:t>: ‘</a:t>
          </a:r>
          <a:r>
            <a:rPr lang="en-US" sz="2700" b="1" kern="1200" dirty="0"/>
            <a:t>Submit’</a:t>
          </a:r>
          <a:endParaRPr lang="en-US" sz="2700" kern="1200" dirty="0"/>
        </a:p>
        <a:p>
          <a:pPr marL="228600" lvl="1" indent="-228600" algn="l" defTabSz="1200150">
            <a:lnSpc>
              <a:spcPct val="90000"/>
            </a:lnSpc>
            <a:spcBef>
              <a:spcPct val="0"/>
            </a:spcBef>
            <a:spcAft>
              <a:spcPct val="15000"/>
            </a:spcAft>
            <a:buChar char="•"/>
          </a:pPr>
          <a:r>
            <a:rPr lang="en-US" sz="2700" kern="1200" dirty="0"/>
            <a:t>User fills out survey </a:t>
          </a:r>
          <a:br>
            <a:rPr lang="en-US" sz="2700" kern="1200" dirty="0"/>
          </a:br>
          <a:r>
            <a:rPr lang="en-US" sz="2700" kern="1200" dirty="0"/>
            <a:t>(MS Forms)</a:t>
          </a:r>
        </a:p>
      </dsp:txBody>
      <dsp:txXfrm>
        <a:off x="403099" y="1028296"/>
        <a:ext cx="2466615" cy="3072345"/>
      </dsp:txXfrm>
    </dsp:sp>
    <dsp:sp modelId="{169A93EA-A4AE-4165-9C14-F6982A3CDB27}">
      <dsp:nvSpPr>
        <dsp:cNvPr id="0" name=""/>
        <dsp:cNvSpPr/>
      </dsp:nvSpPr>
      <dsp:spPr>
        <a:xfrm>
          <a:off x="2709915" y="274154"/>
          <a:ext cx="825044" cy="57720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709915" y="389595"/>
        <a:ext cx="651883" cy="346322"/>
      </dsp:txXfrm>
    </dsp:sp>
    <dsp:sp modelId="{DE44AF59-A9F2-4B85-B3F7-D73365AD283D}">
      <dsp:nvSpPr>
        <dsp:cNvPr id="0" name=""/>
        <dsp:cNvSpPr/>
      </dsp:nvSpPr>
      <dsp:spPr>
        <a:xfrm>
          <a:off x="3877431" y="173956"/>
          <a:ext cx="2318361" cy="11664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02870" numCol="1" spcCol="1270" anchor="t" anchorCtr="0">
          <a:noAutofit/>
        </a:bodyPr>
        <a:lstStyle/>
        <a:p>
          <a:pPr marL="0" lvl="0" indent="0" algn="l" defTabSz="1200150">
            <a:lnSpc>
              <a:spcPct val="90000"/>
            </a:lnSpc>
            <a:spcBef>
              <a:spcPct val="0"/>
            </a:spcBef>
            <a:spcAft>
              <a:spcPct val="35000"/>
            </a:spcAft>
            <a:buNone/>
          </a:pPr>
          <a:r>
            <a:rPr lang="en-US" sz="2700" b="1" kern="1200" dirty="0"/>
            <a:t>STEP 2</a:t>
          </a:r>
        </a:p>
      </dsp:txBody>
      <dsp:txXfrm>
        <a:off x="3877431" y="173956"/>
        <a:ext cx="2318361" cy="777600"/>
      </dsp:txXfrm>
    </dsp:sp>
    <dsp:sp modelId="{EBAC2629-8A47-402D-A09D-D78F2663C585}">
      <dsp:nvSpPr>
        <dsp:cNvPr id="0" name=""/>
        <dsp:cNvSpPr/>
      </dsp:nvSpPr>
      <dsp:spPr>
        <a:xfrm>
          <a:off x="4233877" y="951556"/>
          <a:ext cx="2555158" cy="322582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a:t>TOOL: MS Forms ‘Get Response Details’</a:t>
          </a:r>
        </a:p>
        <a:p>
          <a:pPr marL="228600" lvl="1" indent="-228600" algn="l" defTabSz="1200150">
            <a:lnSpc>
              <a:spcPct val="90000"/>
            </a:lnSpc>
            <a:spcBef>
              <a:spcPct val="0"/>
            </a:spcBef>
            <a:spcAft>
              <a:spcPct val="15000"/>
            </a:spcAft>
            <a:buChar char="•"/>
          </a:pPr>
          <a:r>
            <a:rPr lang="en-US" sz="2700" kern="1200" dirty="0"/>
            <a:t>Gathers the data</a:t>
          </a:r>
        </a:p>
      </dsp:txBody>
      <dsp:txXfrm>
        <a:off x="4308715" y="1026394"/>
        <a:ext cx="2405482" cy="3076149"/>
      </dsp:txXfrm>
    </dsp:sp>
    <dsp:sp modelId="{2FCCA811-FB9B-4D5A-A233-231F6FF0F167}">
      <dsp:nvSpPr>
        <dsp:cNvPr id="0" name=""/>
        <dsp:cNvSpPr/>
      </dsp:nvSpPr>
      <dsp:spPr>
        <a:xfrm>
          <a:off x="6576847" y="274154"/>
          <a:ext cx="807836" cy="57720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576847" y="389595"/>
        <a:ext cx="634675" cy="346322"/>
      </dsp:txXfrm>
    </dsp:sp>
    <dsp:sp modelId="{1E0A00E6-0537-4A96-9905-F986097F02B3}">
      <dsp:nvSpPr>
        <dsp:cNvPr id="0" name=""/>
        <dsp:cNvSpPr/>
      </dsp:nvSpPr>
      <dsp:spPr>
        <a:xfrm>
          <a:off x="7720011" y="173956"/>
          <a:ext cx="2318361" cy="11664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02870" numCol="1" spcCol="1270" anchor="t" anchorCtr="0">
          <a:noAutofit/>
        </a:bodyPr>
        <a:lstStyle/>
        <a:p>
          <a:pPr marL="0" lvl="0" indent="0" algn="l" defTabSz="1200150">
            <a:lnSpc>
              <a:spcPct val="90000"/>
            </a:lnSpc>
            <a:spcBef>
              <a:spcPct val="0"/>
            </a:spcBef>
            <a:spcAft>
              <a:spcPct val="35000"/>
            </a:spcAft>
            <a:buNone/>
          </a:pPr>
          <a:r>
            <a:rPr lang="en-US" sz="2700" b="1" kern="1200" dirty="0"/>
            <a:t>STEP 3</a:t>
          </a:r>
        </a:p>
      </dsp:txBody>
      <dsp:txXfrm>
        <a:off x="7720011" y="173956"/>
        <a:ext cx="2318361" cy="777600"/>
      </dsp:txXfrm>
    </dsp:sp>
    <dsp:sp modelId="{32CAFD79-2451-42CF-AC86-D6976E7CB065}">
      <dsp:nvSpPr>
        <dsp:cNvPr id="0" name=""/>
        <dsp:cNvSpPr/>
      </dsp:nvSpPr>
      <dsp:spPr>
        <a:xfrm>
          <a:off x="8194856" y="951556"/>
          <a:ext cx="2318361" cy="3225825"/>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a:t>TOOL: OUTLOOK EMAIL V2</a:t>
          </a:r>
        </a:p>
        <a:p>
          <a:pPr marL="228600" lvl="1" indent="-228600" algn="l" defTabSz="1200150">
            <a:lnSpc>
              <a:spcPct val="90000"/>
            </a:lnSpc>
            <a:spcBef>
              <a:spcPct val="0"/>
            </a:spcBef>
            <a:spcAft>
              <a:spcPct val="15000"/>
            </a:spcAft>
            <a:buChar char="•"/>
          </a:pPr>
          <a:r>
            <a:rPr lang="en-US" sz="2700" kern="1200" dirty="0"/>
            <a:t>Data sent via email to HR Manager</a:t>
          </a:r>
        </a:p>
      </dsp:txBody>
      <dsp:txXfrm>
        <a:off x="8262758" y="1019458"/>
        <a:ext cx="2182557" cy="30900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B8EDD-FAE7-4DEE-9DF4-96E5E799B95C}"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B964E-B117-4BD2-BB6A-42C1C65D69F1}" type="slidenum">
              <a:rPr lang="en-US" smtClean="0"/>
              <a:t>‹#›</a:t>
            </a:fld>
            <a:endParaRPr lang="en-US"/>
          </a:p>
        </p:txBody>
      </p:sp>
    </p:spTree>
    <p:extLst>
      <p:ext uri="{BB962C8B-B14F-4D97-AF65-F5344CB8AC3E}">
        <p14:creationId xmlns:p14="http://schemas.microsoft.com/office/powerpoint/2010/main" val="3140980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3460BA-0FAA-4429-9395-3E987DB9E29E}" type="slidenum">
              <a:rPr lang="en-US" smtClean="0"/>
              <a:t>5</a:t>
            </a:fld>
            <a:endParaRPr lang="en-US"/>
          </a:p>
        </p:txBody>
      </p:sp>
    </p:spTree>
    <p:extLst>
      <p:ext uri="{BB962C8B-B14F-4D97-AF65-F5344CB8AC3E}">
        <p14:creationId xmlns:p14="http://schemas.microsoft.com/office/powerpoint/2010/main" val="132487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Social Awareness </a:t>
            </a:r>
          </a:p>
          <a:p>
            <a:r>
              <a:rPr lang="en-US"/>
              <a:t>Please help us drive awareness of the event by tweeting and posting about your sessions and the workshop @mn365 #M365WorkshopDay </a:t>
            </a:r>
          </a:p>
        </p:txBody>
      </p:sp>
      <p:sp>
        <p:nvSpPr>
          <p:cNvPr id="4" name="Slide Number Placeholder 3"/>
          <p:cNvSpPr>
            <a:spLocks noGrp="1"/>
          </p:cNvSpPr>
          <p:nvPr>
            <p:ph type="sldNum" sz="quarter" idx="5"/>
          </p:nvPr>
        </p:nvSpPr>
        <p:spPr/>
        <p:txBody>
          <a:bodyPr/>
          <a:lstStyle/>
          <a:p>
            <a:fld id="{45D40AC2-A7C1-4CEB-894D-9DAA3E8D581D}" type="slidenum">
              <a:rPr lang="en-US" smtClean="0"/>
              <a:t>45</a:t>
            </a:fld>
            <a:endParaRPr lang="en-US"/>
          </a:p>
        </p:txBody>
      </p:sp>
    </p:spTree>
    <p:extLst>
      <p:ext uri="{BB962C8B-B14F-4D97-AF65-F5344CB8AC3E}">
        <p14:creationId xmlns:p14="http://schemas.microsoft.com/office/powerpoint/2010/main" val="272627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6445F-7D46-D225-1D4C-59F3821C2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DB015-E319-00C0-32B8-428CC5D89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E7E11-7520-044E-3542-7A7134246C61}"/>
              </a:ext>
            </a:extLst>
          </p:cNvPr>
          <p:cNvSpPr>
            <a:spLocks noGrp="1"/>
          </p:cNvSpPr>
          <p:nvPr>
            <p:ph type="body" idx="1"/>
          </p:nvPr>
        </p:nvSpPr>
        <p:spPr/>
        <p:txBody>
          <a:bodyPr/>
          <a:lstStyle/>
          <a:p>
            <a:r>
              <a:rPr lang="en-US"/>
              <a:t>Crawl – working sessions with different departments / CHAMPIONS GROUP</a:t>
            </a:r>
          </a:p>
          <a:p>
            <a:endParaRPr lang="en-US"/>
          </a:p>
          <a:p>
            <a:r>
              <a:rPr lang="en-US"/>
              <a:t>Walk – how do we start customizing and making this more repeatable?</a:t>
            </a:r>
          </a:p>
        </p:txBody>
      </p:sp>
      <p:sp>
        <p:nvSpPr>
          <p:cNvPr id="4" name="Slide Number Placeholder 3">
            <a:extLst>
              <a:ext uri="{FF2B5EF4-FFF2-40B4-BE49-F238E27FC236}">
                <a16:creationId xmlns:a16="http://schemas.microsoft.com/office/drawing/2014/main" id="{2489A680-2FA4-0113-47DC-9047E6369E54}"/>
              </a:ext>
            </a:extLst>
          </p:cNvPr>
          <p:cNvSpPr>
            <a:spLocks noGrp="1"/>
          </p:cNvSpPr>
          <p:nvPr>
            <p:ph type="sldNum" sz="quarter" idx="5"/>
          </p:nvPr>
        </p:nvSpPr>
        <p:spPr/>
        <p:txBody>
          <a:bodyPr/>
          <a:lstStyle/>
          <a:p>
            <a:fld id="{02283FF8-130B-4ABF-AEEE-4B5E94955A0E}" type="slidenum">
              <a:rPr lang="en-US" smtClean="0"/>
              <a:t>6</a:t>
            </a:fld>
            <a:endParaRPr lang="en-US"/>
          </a:p>
        </p:txBody>
      </p:sp>
    </p:spTree>
    <p:extLst>
      <p:ext uri="{BB962C8B-B14F-4D97-AF65-F5344CB8AC3E}">
        <p14:creationId xmlns:p14="http://schemas.microsoft.com/office/powerpoint/2010/main" val="327644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C620-30B0-97B9-1FBC-4BDA07A63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057D3-107B-A964-1C08-32B5EA7C2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68CB9-CED9-B017-A870-B2A8B0D8C8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F94C62-6D3F-BD3E-1D35-2967D999E80C}"/>
              </a:ext>
            </a:extLst>
          </p:cNvPr>
          <p:cNvSpPr>
            <a:spLocks noGrp="1"/>
          </p:cNvSpPr>
          <p:nvPr>
            <p:ph type="sldNum" sz="quarter" idx="5"/>
          </p:nvPr>
        </p:nvSpPr>
        <p:spPr/>
        <p:txBody>
          <a:bodyPr/>
          <a:lstStyle/>
          <a:p>
            <a:fld id="{003460BA-0FAA-4429-9395-3E987DB9E29E}" type="slidenum">
              <a:rPr lang="en-US" smtClean="0"/>
              <a:t>8</a:t>
            </a:fld>
            <a:endParaRPr lang="en-US"/>
          </a:p>
        </p:txBody>
      </p:sp>
    </p:spTree>
    <p:extLst>
      <p:ext uri="{BB962C8B-B14F-4D97-AF65-F5344CB8AC3E}">
        <p14:creationId xmlns:p14="http://schemas.microsoft.com/office/powerpoint/2010/main" val="200006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B964E-B117-4BD2-BB6A-42C1C65D69F1}" type="slidenum">
              <a:rPr lang="en-US" smtClean="0"/>
              <a:t>10</a:t>
            </a:fld>
            <a:endParaRPr lang="en-US"/>
          </a:p>
        </p:txBody>
      </p:sp>
    </p:spTree>
    <p:extLst>
      <p:ext uri="{BB962C8B-B14F-4D97-AF65-F5344CB8AC3E}">
        <p14:creationId xmlns:p14="http://schemas.microsoft.com/office/powerpoint/2010/main" val="205588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765B9-5508-4B6F-227E-5BF4EE8E6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23947-6BCE-A6A9-08DE-224A8CE28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A2506-B2FC-B956-95A9-858BE33546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823DB8-9B4F-1B33-A8BF-19E3A367139B}"/>
              </a:ext>
            </a:extLst>
          </p:cNvPr>
          <p:cNvSpPr>
            <a:spLocks noGrp="1"/>
          </p:cNvSpPr>
          <p:nvPr>
            <p:ph type="sldNum" sz="quarter" idx="5"/>
          </p:nvPr>
        </p:nvSpPr>
        <p:spPr/>
        <p:txBody>
          <a:bodyPr/>
          <a:lstStyle/>
          <a:p>
            <a:fld id="{003460BA-0FAA-4429-9395-3E987DB9E29E}" type="slidenum">
              <a:rPr lang="en-US" smtClean="0"/>
              <a:t>11</a:t>
            </a:fld>
            <a:endParaRPr lang="en-US"/>
          </a:p>
        </p:txBody>
      </p:sp>
    </p:spTree>
    <p:extLst>
      <p:ext uri="{BB962C8B-B14F-4D97-AF65-F5344CB8AC3E}">
        <p14:creationId xmlns:p14="http://schemas.microsoft.com/office/powerpoint/2010/main" val="921874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about</a:t>
            </a:r>
          </a:p>
        </p:txBody>
      </p:sp>
      <p:sp>
        <p:nvSpPr>
          <p:cNvPr id="4" name="Slide Number Placeholder 3"/>
          <p:cNvSpPr>
            <a:spLocks noGrp="1"/>
          </p:cNvSpPr>
          <p:nvPr>
            <p:ph type="sldNum" sz="quarter" idx="5"/>
          </p:nvPr>
        </p:nvSpPr>
        <p:spPr/>
        <p:txBody>
          <a:bodyPr/>
          <a:lstStyle/>
          <a:p>
            <a:fld id="{D60B964E-B117-4BD2-BB6A-42C1C65D69F1}" type="slidenum">
              <a:rPr lang="en-US" smtClean="0"/>
              <a:t>14</a:t>
            </a:fld>
            <a:endParaRPr lang="en-US"/>
          </a:p>
        </p:txBody>
      </p:sp>
    </p:spTree>
    <p:extLst>
      <p:ext uri="{BB962C8B-B14F-4D97-AF65-F5344CB8AC3E}">
        <p14:creationId xmlns:p14="http://schemas.microsoft.com/office/powerpoint/2010/main" val="370727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through the demo:</a:t>
            </a:r>
          </a:p>
          <a:p>
            <a:r>
              <a:rPr lang="en-US"/>
              <a:t>Do all steps up to adaptive card &amp; onboarding</a:t>
            </a:r>
          </a:p>
        </p:txBody>
      </p:sp>
      <p:sp>
        <p:nvSpPr>
          <p:cNvPr id="4" name="Slide Number Placeholder 3"/>
          <p:cNvSpPr>
            <a:spLocks noGrp="1"/>
          </p:cNvSpPr>
          <p:nvPr>
            <p:ph type="sldNum" sz="quarter" idx="5"/>
          </p:nvPr>
        </p:nvSpPr>
        <p:spPr/>
        <p:txBody>
          <a:bodyPr/>
          <a:lstStyle/>
          <a:p>
            <a:fld id="{D60B964E-B117-4BD2-BB6A-42C1C65D69F1}" type="slidenum">
              <a:rPr lang="en-US" smtClean="0"/>
              <a:t>17</a:t>
            </a:fld>
            <a:endParaRPr lang="en-US"/>
          </a:p>
        </p:txBody>
      </p:sp>
    </p:spTree>
    <p:extLst>
      <p:ext uri="{BB962C8B-B14F-4D97-AF65-F5344CB8AC3E}">
        <p14:creationId xmlns:p14="http://schemas.microsoft.com/office/powerpoint/2010/main" val="230794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51788-3B4E-E7A4-7609-6ECD31672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4EE82-4DC7-587E-ED96-CC71EC678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82E41-CDD5-85F4-1DDC-3B9E41A99E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3FF7D-9440-DD1D-E765-5EB378B1B41A}"/>
              </a:ext>
            </a:extLst>
          </p:cNvPr>
          <p:cNvSpPr>
            <a:spLocks noGrp="1"/>
          </p:cNvSpPr>
          <p:nvPr>
            <p:ph type="sldNum" sz="quarter" idx="5"/>
          </p:nvPr>
        </p:nvSpPr>
        <p:spPr/>
        <p:txBody>
          <a:bodyPr/>
          <a:lstStyle/>
          <a:p>
            <a:fld id="{003460BA-0FAA-4429-9395-3E987DB9E29E}" type="slidenum">
              <a:rPr lang="en-US" smtClean="0"/>
              <a:t>36</a:t>
            </a:fld>
            <a:endParaRPr lang="en-US"/>
          </a:p>
        </p:txBody>
      </p:sp>
    </p:spTree>
    <p:extLst>
      <p:ext uri="{BB962C8B-B14F-4D97-AF65-F5344CB8AC3E}">
        <p14:creationId xmlns:p14="http://schemas.microsoft.com/office/powerpoint/2010/main" val="792966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B964E-B117-4BD2-BB6A-42C1C65D69F1}" type="slidenum">
              <a:rPr lang="en-US" smtClean="0"/>
              <a:t>40</a:t>
            </a:fld>
            <a:endParaRPr lang="en-US"/>
          </a:p>
        </p:txBody>
      </p:sp>
    </p:spTree>
    <p:extLst>
      <p:ext uri="{BB962C8B-B14F-4D97-AF65-F5344CB8AC3E}">
        <p14:creationId xmlns:p14="http://schemas.microsoft.com/office/powerpoint/2010/main" val="395984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4FBA-2DD2-C985-91FF-D4CB2D30A6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61A7B8-5041-DB4F-F2C7-9BAC002FFF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6EB29-B292-1D76-0FCA-A51C2BE95B43}"/>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5" name="Footer Placeholder 4">
            <a:extLst>
              <a:ext uri="{FF2B5EF4-FFF2-40B4-BE49-F238E27FC236}">
                <a16:creationId xmlns:a16="http://schemas.microsoft.com/office/drawing/2014/main" id="{F6945A08-7F62-9AC4-90A3-AE596919E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C958E-6066-E025-DB22-44568518AFA2}"/>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18299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A00A-E028-B5F8-411F-1C4D0F185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87E7F5-0B5A-8730-703C-4CCBF83519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3508A-D338-E7DE-2B2A-956B625E7B07}"/>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5" name="Footer Placeholder 4">
            <a:extLst>
              <a:ext uri="{FF2B5EF4-FFF2-40B4-BE49-F238E27FC236}">
                <a16:creationId xmlns:a16="http://schemas.microsoft.com/office/drawing/2014/main" id="{583A9D9B-FCBA-CD3D-F8E1-D5D258E15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FEE43-F15A-D366-921E-A8460FB13181}"/>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202138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CB98D2-FCED-C7B7-2CC6-4C66E2B03E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6BAD0-F7C6-D8F5-AA08-307ABCC2A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741DE-6E28-41B6-2339-8BCD674A62C6}"/>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5" name="Footer Placeholder 4">
            <a:extLst>
              <a:ext uri="{FF2B5EF4-FFF2-40B4-BE49-F238E27FC236}">
                <a16:creationId xmlns:a16="http://schemas.microsoft.com/office/drawing/2014/main" id="{2868483B-BD1F-09FA-816D-D1BCB9D54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EE62A-FAA4-1F43-1AAF-118C8CD9B0FA}"/>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4189584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262FB52-16CC-4519-965C-100E71505A11}" type="slidenum">
              <a:rPr lang="en-US" smtClean="0"/>
              <a:t>‹#›</a:t>
            </a:fld>
            <a:endParaRPr lang="en-US"/>
          </a:p>
        </p:txBody>
      </p:sp>
      <p:pic>
        <p:nvPicPr>
          <p:cNvPr id="9" name="Picture 8" descr="A building with a sign on it&#10;&#10;Description automatically generated">
            <a:extLst>
              <a:ext uri="{FF2B5EF4-FFF2-40B4-BE49-F238E27FC236}">
                <a16:creationId xmlns:a16="http://schemas.microsoft.com/office/drawing/2014/main" id="{6D8FE8F7-5E1D-9ED6-74C4-1B884CBC25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2348"/>
            <a:ext cx="10216896" cy="3081489"/>
          </a:xfrm>
          <a:prstGeom prst="rect">
            <a:avLst/>
          </a:prstGeom>
        </p:spPr>
      </p:pic>
      <p:sp>
        <p:nvSpPr>
          <p:cNvPr id="11" name="TextBox 10">
            <a:extLst>
              <a:ext uri="{FF2B5EF4-FFF2-40B4-BE49-F238E27FC236}">
                <a16:creationId xmlns:a16="http://schemas.microsoft.com/office/drawing/2014/main" id="{ACD1EFEB-28B0-AF5B-77DA-F48217EDCB37}"/>
              </a:ext>
            </a:extLst>
          </p:cNvPr>
          <p:cNvSpPr txBox="1"/>
          <p:nvPr userDrawn="1"/>
        </p:nvSpPr>
        <p:spPr>
          <a:xfrm>
            <a:off x="280416" y="4903196"/>
            <a:ext cx="9936480" cy="369332"/>
          </a:xfrm>
          <a:prstGeom prst="rect">
            <a:avLst/>
          </a:prstGeom>
          <a:noFill/>
        </p:spPr>
        <p:txBody>
          <a:bodyPr wrap="square" rtlCol="0">
            <a:spAutoFit/>
          </a:bodyPr>
          <a:lstStyle/>
          <a:p>
            <a:r>
              <a:rPr lang="en-US" sz="1800" spc="300">
                <a:latin typeface="Roboto Condensed Light" panose="02000000000000000000" pitchFamily="2" charset="0"/>
                <a:ea typeface="Roboto Condensed Light" panose="02000000000000000000" pitchFamily="2" charset="0"/>
              </a:rPr>
              <a:t>Panel Discussion on AI</a:t>
            </a:r>
          </a:p>
        </p:txBody>
      </p:sp>
      <p:sp>
        <p:nvSpPr>
          <p:cNvPr id="12" name="TextBox 11">
            <a:extLst>
              <a:ext uri="{FF2B5EF4-FFF2-40B4-BE49-F238E27FC236}">
                <a16:creationId xmlns:a16="http://schemas.microsoft.com/office/drawing/2014/main" id="{515CA75A-440E-AB8E-9ABA-6286380708C0}"/>
              </a:ext>
            </a:extLst>
          </p:cNvPr>
          <p:cNvSpPr txBox="1"/>
          <p:nvPr userDrawn="1"/>
        </p:nvSpPr>
        <p:spPr>
          <a:xfrm>
            <a:off x="280416" y="5376575"/>
            <a:ext cx="5681472" cy="276999"/>
          </a:xfrm>
          <a:prstGeom prst="rect">
            <a:avLst/>
          </a:prstGeom>
          <a:noFill/>
        </p:spPr>
        <p:txBody>
          <a:bodyPr wrap="square" rtlCol="0">
            <a:spAutoFit/>
          </a:bodyPr>
          <a:lstStyle/>
          <a:p>
            <a:r>
              <a:rPr lang="en-US" sz="1200">
                <a:latin typeface="Roboto Condensed Light" panose="02000000000000000000" pitchFamily="2" charset="0"/>
                <a:ea typeface="Roboto Condensed Light" panose="02000000000000000000" pitchFamily="2" charset="0"/>
              </a:rPr>
              <a:t>Date: May, 2025</a:t>
            </a:r>
          </a:p>
        </p:txBody>
      </p:sp>
      <p:sp>
        <p:nvSpPr>
          <p:cNvPr id="13" name="Title 12">
            <a:extLst>
              <a:ext uri="{FF2B5EF4-FFF2-40B4-BE49-F238E27FC236}">
                <a16:creationId xmlns:a16="http://schemas.microsoft.com/office/drawing/2014/main" id="{79FCCBFF-41F6-E10B-C2BB-A7481E5A8582}"/>
              </a:ext>
            </a:extLst>
          </p:cNvPr>
          <p:cNvSpPr>
            <a:spLocks noGrp="1"/>
          </p:cNvSpPr>
          <p:nvPr>
            <p:ph type="title" hasCustomPrompt="1"/>
          </p:nvPr>
        </p:nvSpPr>
        <p:spPr>
          <a:xfrm>
            <a:off x="280416" y="4483330"/>
            <a:ext cx="10515600" cy="483874"/>
          </a:xfrm>
        </p:spPr>
        <p:txBody>
          <a:bodyPr/>
          <a:lstStyle/>
          <a:p>
            <a:r>
              <a:rPr lang="en-US"/>
              <a:t>CLICK TO EDIT MASTER TITLE STYLE</a:t>
            </a:r>
          </a:p>
        </p:txBody>
      </p:sp>
    </p:spTree>
    <p:extLst>
      <p:ext uri="{BB962C8B-B14F-4D97-AF65-F5344CB8AC3E}">
        <p14:creationId xmlns:p14="http://schemas.microsoft.com/office/powerpoint/2010/main" val="318338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A black and blue striped background&#10;&#10;Description automatically generated">
            <a:extLst>
              <a:ext uri="{FF2B5EF4-FFF2-40B4-BE49-F238E27FC236}">
                <a16:creationId xmlns:a16="http://schemas.microsoft.com/office/drawing/2014/main" id="{72D5C24C-3F2C-118A-3259-E7DE23C807F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9539" r="45250"/>
          <a:stretch/>
        </p:blipFill>
        <p:spPr>
          <a:xfrm>
            <a:off x="0" y="1457776"/>
            <a:ext cx="4023479" cy="3443409"/>
          </a:xfrm>
          <a:prstGeom prst="rect">
            <a:avLst/>
          </a:prstGeom>
          <a:noFill/>
        </p:spPr>
      </p:pic>
      <p:sp>
        <p:nvSpPr>
          <p:cNvPr id="6" name="Slide Number Placeholder 5"/>
          <p:cNvSpPr>
            <a:spLocks noGrp="1"/>
          </p:cNvSpPr>
          <p:nvPr>
            <p:ph type="sldNum" sz="quarter" idx="12"/>
          </p:nvPr>
        </p:nvSpPr>
        <p:spPr/>
        <p:txBody>
          <a:bodyPr/>
          <a:lstStyle/>
          <a:p>
            <a:fld id="{6262FB52-16CC-4519-965C-100E71505A11}" type="slidenum">
              <a:rPr lang="en-US" smtClean="0"/>
              <a:t>‹#›</a:t>
            </a:fld>
            <a:endParaRPr lang="en-US"/>
          </a:p>
        </p:txBody>
      </p:sp>
      <p:sp>
        <p:nvSpPr>
          <p:cNvPr id="9" name="TextBox 8">
            <a:extLst>
              <a:ext uri="{FF2B5EF4-FFF2-40B4-BE49-F238E27FC236}">
                <a16:creationId xmlns:a16="http://schemas.microsoft.com/office/drawing/2014/main" id="{48E1B003-025D-98A7-14B8-5D787C4CC339}"/>
              </a:ext>
            </a:extLst>
          </p:cNvPr>
          <p:cNvSpPr txBox="1"/>
          <p:nvPr userDrawn="1"/>
        </p:nvSpPr>
        <p:spPr>
          <a:xfrm>
            <a:off x="559838" y="2721115"/>
            <a:ext cx="11346023" cy="830997"/>
          </a:xfrm>
          <a:prstGeom prst="rect">
            <a:avLst/>
          </a:prstGeom>
          <a:solidFill>
            <a:schemeClr val="bg1"/>
          </a:solidFill>
        </p:spPr>
        <p:txBody>
          <a:bodyPr wrap="square" rtlCol="0">
            <a:spAutoFit/>
          </a:bodyPr>
          <a:lstStyle/>
          <a:p>
            <a:pPr algn="ctr"/>
            <a:r>
              <a:rPr lang="en-US" sz="4800">
                <a:solidFill>
                  <a:srgbClr val="022D66"/>
                </a:solidFill>
                <a:latin typeface="Roboto Thin" pitchFamily="2" charset="0"/>
                <a:ea typeface="Roboto Thin" pitchFamily="2" charset="0"/>
              </a:rPr>
              <a:t>Questions?</a:t>
            </a:r>
          </a:p>
        </p:txBody>
      </p:sp>
    </p:spTree>
    <p:extLst>
      <p:ext uri="{BB962C8B-B14F-4D97-AF65-F5344CB8AC3E}">
        <p14:creationId xmlns:p14="http://schemas.microsoft.com/office/powerpoint/2010/main" val="2691702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50C4E5D-E9B5-4BF8-9C17-2AD040BF3D7C}"/>
              </a:ext>
            </a:extLst>
          </p:cNvPr>
          <p:cNvSpPr>
            <a:spLocks noGrp="1"/>
          </p:cNvSpPr>
          <p:nvPr>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a:p>
        </p:txBody>
      </p:sp>
    </p:spTree>
    <p:extLst>
      <p:ext uri="{BB962C8B-B14F-4D97-AF65-F5344CB8AC3E}">
        <p14:creationId xmlns:p14="http://schemas.microsoft.com/office/powerpoint/2010/main" val="413992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14F2-19AF-ADD2-F77F-88C7066A9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EA3802-12C1-3AD3-F843-DC821FD89F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93928-7235-84E8-66CB-AAC8D7F829C3}"/>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5" name="Footer Placeholder 4">
            <a:extLst>
              <a:ext uri="{FF2B5EF4-FFF2-40B4-BE49-F238E27FC236}">
                <a16:creationId xmlns:a16="http://schemas.microsoft.com/office/drawing/2014/main" id="{9A6A2FCD-60CE-60F5-8CD9-031241DB5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B3300-C535-A012-BAD5-0C6ECE53FF1C}"/>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968582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A3F8-028D-4454-9307-C1436BD7A5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CBDCB8-2FEC-0554-7AC3-8F690FDDB8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523D08-847C-AD67-D93C-1F6727AB2D15}"/>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5" name="Footer Placeholder 4">
            <a:extLst>
              <a:ext uri="{FF2B5EF4-FFF2-40B4-BE49-F238E27FC236}">
                <a16:creationId xmlns:a16="http://schemas.microsoft.com/office/drawing/2014/main" id="{12DA03A6-6C35-38D8-DCC9-077296556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6DF98-0B10-B4D5-3E74-EB4359517397}"/>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415894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99A8B-599B-E943-5A18-78CCDBFCF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BDA50E-E676-0C0D-0053-896C2597E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223CC-D1A9-7050-2481-D47645BBB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AC386-8E13-F374-114A-1B842CF5EE80}"/>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6" name="Footer Placeholder 5">
            <a:extLst>
              <a:ext uri="{FF2B5EF4-FFF2-40B4-BE49-F238E27FC236}">
                <a16:creationId xmlns:a16="http://schemas.microsoft.com/office/drawing/2014/main" id="{2AA6696B-2951-D922-4164-E7965FD81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C77FD-FC42-6433-57B9-490B86E98C97}"/>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4162160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C6C2-C5F5-6B85-7B61-1817B97F0D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3B769-5A80-B9AB-8AAA-4545F2793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1D9633-374D-D174-99AC-3691B60552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D88726-F8AB-650B-2A01-A424ACE6E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E64A6A-2ED0-EFD2-C9E8-718C6E573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F60912-EEB4-2E5D-38A4-76FCDE84E12A}"/>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8" name="Footer Placeholder 7">
            <a:extLst>
              <a:ext uri="{FF2B5EF4-FFF2-40B4-BE49-F238E27FC236}">
                <a16:creationId xmlns:a16="http://schemas.microsoft.com/office/drawing/2014/main" id="{E58813CB-D260-8538-8599-EC602F4B06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C16256-CE3E-35FA-4CAE-2A97FECC8BAE}"/>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8931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CFBE-9D51-7102-179E-9B2B21B7F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FD8EB-BD12-A966-3CE6-F86BED72525E}"/>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4" name="Footer Placeholder 3">
            <a:extLst>
              <a:ext uri="{FF2B5EF4-FFF2-40B4-BE49-F238E27FC236}">
                <a16:creationId xmlns:a16="http://schemas.microsoft.com/office/drawing/2014/main" id="{D82E3874-75F9-1F7B-5CC8-8FBFA10CB8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AA5B56-56AA-DEFC-E58C-46E0E1E7208F}"/>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199433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037C6-BBBD-382A-B5CA-80DE9C157030}"/>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3" name="Footer Placeholder 2">
            <a:extLst>
              <a:ext uri="{FF2B5EF4-FFF2-40B4-BE49-F238E27FC236}">
                <a16:creationId xmlns:a16="http://schemas.microsoft.com/office/drawing/2014/main" id="{E7087118-A25B-069B-DFAF-C579CB6720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65A90A-7718-98B6-375B-022B30B888AA}"/>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251869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55D2-FC11-DFBD-95B4-7632612F7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53E428-CC52-8B4A-86E9-18F6CD3E23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87A8C8-C33E-0C90-C157-DA547ED55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5DB0-A0F7-3841-6625-1E151B8E0930}"/>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6" name="Footer Placeholder 5">
            <a:extLst>
              <a:ext uri="{FF2B5EF4-FFF2-40B4-BE49-F238E27FC236}">
                <a16:creationId xmlns:a16="http://schemas.microsoft.com/office/drawing/2014/main" id="{0BAB485E-6151-5E78-7BA0-055A07CC2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9E348-990E-FBD4-CB97-27BCA3B0293B}"/>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341153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1A91F-FCD3-B304-A71E-A4F7385CD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3E3BC-8B77-AB71-E3EF-5B5592471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3FD8D5-4FF5-0F0D-4687-C740A8BE3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6192A-059C-0DD5-D8E6-13CCF3A5EAEA}"/>
              </a:ext>
            </a:extLst>
          </p:cNvPr>
          <p:cNvSpPr>
            <a:spLocks noGrp="1"/>
          </p:cNvSpPr>
          <p:nvPr>
            <p:ph type="dt" sz="half" idx="10"/>
          </p:nvPr>
        </p:nvSpPr>
        <p:spPr/>
        <p:txBody>
          <a:bodyPr/>
          <a:lstStyle/>
          <a:p>
            <a:fld id="{56E8731E-3BDC-433D-8054-773F1F7AD343}" type="datetimeFigureOut">
              <a:rPr lang="en-US" smtClean="0"/>
              <a:t>11/6/2025</a:t>
            </a:fld>
            <a:endParaRPr lang="en-US"/>
          </a:p>
        </p:txBody>
      </p:sp>
      <p:sp>
        <p:nvSpPr>
          <p:cNvPr id="6" name="Footer Placeholder 5">
            <a:extLst>
              <a:ext uri="{FF2B5EF4-FFF2-40B4-BE49-F238E27FC236}">
                <a16:creationId xmlns:a16="http://schemas.microsoft.com/office/drawing/2014/main" id="{2487940B-F6A8-7BE3-6986-21D5DF649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DBCD4-3074-40BC-701B-1C60FC12101D}"/>
              </a:ext>
            </a:extLst>
          </p:cNvPr>
          <p:cNvSpPr>
            <a:spLocks noGrp="1"/>
          </p:cNvSpPr>
          <p:nvPr>
            <p:ph type="sldNum" sz="quarter" idx="12"/>
          </p:nvPr>
        </p:nvSpPr>
        <p:spPr/>
        <p:txBody>
          <a:bodyPr/>
          <a:lstStyle/>
          <a:p>
            <a:fld id="{2398149D-B75F-407E-9AFF-6DDC6E555A65}" type="slidenum">
              <a:rPr lang="en-US" smtClean="0"/>
              <a:t>‹#›</a:t>
            </a:fld>
            <a:endParaRPr lang="en-US"/>
          </a:p>
        </p:txBody>
      </p:sp>
    </p:spTree>
    <p:extLst>
      <p:ext uri="{BB962C8B-B14F-4D97-AF65-F5344CB8AC3E}">
        <p14:creationId xmlns:p14="http://schemas.microsoft.com/office/powerpoint/2010/main" val="2750077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B00A9B-011F-A48B-1A6A-DB6623131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47A8C0-195B-15BC-6429-0767F5C33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FD029-1D4F-BAB8-5D34-63ABB410B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E8731E-3BDC-433D-8054-773F1F7AD343}" type="datetimeFigureOut">
              <a:rPr lang="en-US" smtClean="0"/>
              <a:t>11/6/2025</a:t>
            </a:fld>
            <a:endParaRPr lang="en-US"/>
          </a:p>
        </p:txBody>
      </p:sp>
      <p:sp>
        <p:nvSpPr>
          <p:cNvPr id="5" name="Footer Placeholder 4">
            <a:extLst>
              <a:ext uri="{FF2B5EF4-FFF2-40B4-BE49-F238E27FC236}">
                <a16:creationId xmlns:a16="http://schemas.microsoft.com/office/drawing/2014/main" id="{86545415-ECAC-7EFC-3D46-00CDD6322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A7BC68-EF42-A918-5BDB-626A5ADF24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98149D-B75F-407E-9AFF-6DDC6E555A65}" type="slidenum">
              <a:rPr lang="en-US" smtClean="0"/>
              <a:t>‹#›</a:t>
            </a:fld>
            <a:endParaRPr lang="en-US"/>
          </a:p>
        </p:txBody>
      </p:sp>
    </p:spTree>
    <p:extLst>
      <p:ext uri="{BB962C8B-B14F-4D97-AF65-F5344CB8AC3E}">
        <p14:creationId xmlns:p14="http://schemas.microsoft.com/office/powerpoint/2010/main" val="2493878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hyperlink" Target="mailto:diegos@365demo.fun" TargetMode="External"/><Relationship Id="rId13" Type="http://schemas.openxmlformats.org/officeDocument/2006/relationships/hyperlink" Target="mailto:lynner@365demo.fun" TargetMode="External"/><Relationship Id="rId3" Type="http://schemas.openxmlformats.org/officeDocument/2006/relationships/image" Target="../media/image13.svg"/><Relationship Id="rId7" Type="http://schemas.openxmlformats.org/officeDocument/2006/relationships/hyperlink" Target="mailto:alland@365demo.fun" TargetMode="External"/><Relationship Id="rId12" Type="http://schemas.openxmlformats.org/officeDocument/2006/relationships/hyperlink" Target="mailto:lidiah@365demo.fun" TargetMode="External"/><Relationship Id="rId2" Type="http://schemas.openxmlformats.org/officeDocument/2006/relationships/image" Target="../media/image12.png"/><Relationship Id="rId16" Type="http://schemas.openxmlformats.org/officeDocument/2006/relationships/hyperlink" Target="mailto:nestorw@365demo.fun" TargetMode="External"/><Relationship Id="rId1" Type="http://schemas.openxmlformats.org/officeDocument/2006/relationships/slideLayout" Target="../slideLayouts/slideLayout7.xml"/><Relationship Id="rId6" Type="http://schemas.openxmlformats.org/officeDocument/2006/relationships/hyperlink" Target="mailto:adelev@365demo.fun" TargetMode="External"/><Relationship Id="rId11" Type="http://schemas.openxmlformats.org/officeDocument/2006/relationships/hyperlink" Target="mailto:leeg@365demo.fun" TargetMode="External"/><Relationship Id="rId5" Type="http://schemas.openxmlformats.org/officeDocument/2006/relationships/image" Target="../media/image35.svg"/><Relationship Id="rId15" Type="http://schemas.openxmlformats.org/officeDocument/2006/relationships/hyperlink" Target="mailto:miriamg@365demo.fun" TargetMode="External"/><Relationship Id="rId10" Type="http://schemas.openxmlformats.org/officeDocument/2006/relationships/hyperlink" Target="mailto:johannal@365demo.fun" TargetMode="External"/><Relationship Id="rId4" Type="http://schemas.openxmlformats.org/officeDocument/2006/relationships/image" Target="../media/image34.png"/><Relationship Id="rId9" Type="http://schemas.openxmlformats.org/officeDocument/2006/relationships/hyperlink" Target="mailto:irvins@365demo.fun" TargetMode="External"/><Relationship Id="rId14" Type="http://schemas.openxmlformats.org/officeDocument/2006/relationships/hyperlink" Target="mailto:meganb@365demo.fu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6.png"/><Relationship Id="rId4" Type="http://schemas.openxmlformats.org/officeDocument/2006/relationships/diagramQuickStyle" Target="../diagrams/quickStyle2.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3.sv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0.xml"/><Relationship Id="rId16" Type="http://schemas.openxmlformats.org/officeDocument/2006/relationships/hyperlink" Target="https://mn365.org/" TargetMode="Externa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9.png"/><Relationship Id="rId15" Type="http://schemas.openxmlformats.org/officeDocument/2006/relationships/hyperlink" Target="https://twitter.com/M365mn" TargetMode="External"/><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svg"/></Relationships>
</file>

<file path=ppt/slides/_rels/slide46.xml.rels><?xml version="1.0" encoding="UTF-8" standalone="yes"?>
<Relationships xmlns="http://schemas.openxmlformats.org/package/2006/relationships"><Relationship Id="rId3" Type="http://schemas.openxmlformats.org/officeDocument/2006/relationships/hyperlink" Target="https://twitter.com/M365mn" TargetMode="External"/><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hyperlink" Target="https://mn365.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twitter.com/M365mn" TargetMode="External"/><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mn365.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3.svg"/><Relationship Id="rId4" Type="http://schemas.openxmlformats.org/officeDocument/2006/relationships/diagramData" Target="../diagrams/data1.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5.sv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7.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484C-1F65-2FEA-746D-8CCADE46E297}"/>
              </a:ext>
            </a:extLst>
          </p:cNvPr>
          <p:cNvSpPr>
            <a:spLocks noGrp="1"/>
          </p:cNvSpPr>
          <p:nvPr>
            <p:ph type="ctrTitle"/>
          </p:nvPr>
        </p:nvSpPr>
        <p:spPr>
          <a:xfrm>
            <a:off x="743578" y="228060"/>
            <a:ext cx="10420140" cy="2387600"/>
          </a:xfrm>
        </p:spPr>
        <p:txBody>
          <a:bodyPr/>
          <a:lstStyle/>
          <a:p>
            <a:r>
              <a:rPr lang="en-US" sz="6000" b="1">
                <a:solidFill>
                  <a:schemeClr val="bg1"/>
                </a:solidFill>
              </a:rPr>
              <a:t>Welcome to the MN M365 </a:t>
            </a:r>
            <a:r>
              <a:rPr lang="en-US" b="1">
                <a:solidFill>
                  <a:schemeClr val="bg1"/>
                </a:solidFill>
              </a:rPr>
              <a:t>Spring</a:t>
            </a:r>
            <a:r>
              <a:rPr lang="en-US" sz="6000" b="1">
                <a:solidFill>
                  <a:schemeClr val="bg1"/>
                </a:solidFill>
              </a:rPr>
              <a:t> Workshop Day </a:t>
            </a:r>
            <a:r>
              <a:rPr lang="en-US" b="1">
                <a:solidFill>
                  <a:schemeClr val="bg1"/>
                </a:solidFill>
              </a:rPr>
              <a:t>2025</a:t>
            </a:r>
            <a:r>
              <a:rPr lang="en-US" sz="6000" b="1">
                <a:solidFill>
                  <a:schemeClr val="bg1"/>
                </a:solidFill>
              </a:rPr>
              <a:t>!</a:t>
            </a:r>
            <a:endParaRPr lang="en-US">
              <a:solidFill>
                <a:schemeClr val="bg1"/>
              </a:solidFill>
            </a:endParaRPr>
          </a:p>
        </p:txBody>
      </p:sp>
      <p:sp>
        <p:nvSpPr>
          <p:cNvPr id="3" name="Subtitle 2">
            <a:extLst>
              <a:ext uri="{FF2B5EF4-FFF2-40B4-BE49-F238E27FC236}">
                <a16:creationId xmlns:a16="http://schemas.microsoft.com/office/drawing/2014/main" id="{03838EF2-024C-C9D8-6E9B-356710321A4A}"/>
              </a:ext>
            </a:extLst>
          </p:cNvPr>
          <p:cNvSpPr>
            <a:spLocks noGrp="1"/>
          </p:cNvSpPr>
          <p:nvPr>
            <p:ph type="subTitle" idx="1"/>
          </p:nvPr>
        </p:nvSpPr>
        <p:spPr>
          <a:xfrm>
            <a:off x="1524000" y="3169958"/>
            <a:ext cx="9144000" cy="2949488"/>
          </a:xfrm>
        </p:spPr>
        <p:txBody>
          <a:bodyPr>
            <a:noAutofit/>
          </a:bodyPr>
          <a:lstStyle/>
          <a:p>
            <a:pPr marL="0" indent="0">
              <a:buNone/>
            </a:pPr>
            <a:r>
              <a:rPr lang="en-US">
                <a:solidFill>
                  <a:schemeClr val="bg1"/>
                </a:solidFill>
              </a:rPr>
              <a:t>Please help us drive event awareness by tweeting and posting about your experience at the Workshop:</a:t>
            </a:r>
          </a:p>
          <a:p>
            <a:pPr marL="0" indent="0">
              <a:buNone/>
            </a:pPr>
            <a:r>
              <a:rPr lang="en-US">
                <a:solidFill>
                  <a:schemeClr val="bg1"/>
                </a:solidFill>
              </a:rPr>
              <a:t>@M365MN #M365WorkshopDay</a:t>
            </a:r>
          </a:p>
          <a:p>
            <a:pPr marL="0" indent="0">
              <a:buNone/>
            </a:pPr>
            <a:endParaRPr lang="en-US">
              <a:solidFill>
                <a:schemeClr val="bg1"/>
              </a:solidFill>
            </a:endParaRPr>
          </a:p>
          <a:p>
            <a:pPr marL="0" indent="0">
              <a:buNone/>
            </a:pPr>
            <a:r>
              <a:rPr lang="en-US">
                <a:solidFill>
                  <a:schemeClr val="bg1"/>
                </a:solidFill>
              </a:rPr>
              <a:t>Please join us following the sessions for Happy Hour… Admin Ales, Workshop Wine, and more!</a:t>
            </a:r>
          </a:p>
          <a:p>
            <a:r>
              <a:rPr lang="en-US">
                <a:solidFill>
                  <a:schemeClr val="bg1"/>
                </a:solidFill>
              </a:rPr>
              <a:t>Thank you for your participation!</a:t>
            </a:r>
          </a:p>
        </p:txBody>
      </p:sp>
      <p:pic>
        <p:nvPicPr>
          <p:cNvPr id="5" name="Picture 4">
            <a:extLst>
              <a:ext uri="{FF2B5EF4-FFF2-40B4-BE49-F238E27FC236}">
                <a16:creationId xmlns:a16="http://schemas.microsoft.com/office/drawing/2014/main" id="{A4A30099-806A-9780-8A86-4A582D7DF802}"/>
              </a:ext>
            </a:extLst>
          </p:cNvPr>
          <p:cNvPicPr>
            <a:picLocks noChangeAspect="1"/>
          </p:cNvPicPr>
          <p:nvPr/>
        </p:nvPicPr>
        <p:blipFill>
          <a:blip r:embed="rId2"/>
          <a:stretch>
            <a:fillRect/>
          </a:stretch>
        </p:blipFill>
        <p:spPr>
          <a:xfrm>
            <a:off x="-183661" y="-102742"/>
            <a:ext cx="12443014" cy="6960742"/>
          </a:xfrm>
          <a:prstGeom prst="rect">
            <a:avLst/>
          </a:prstGeom>
        </p:spPr>
      </p:pic>
      <p:pic>
        <p:nvPicPr>
          <p:cNvPr id="4" name="Picture 3">
            <a:extLst>
              <a:ext uri="{FF2B5EF4-FFF2-40B4-BE49-F238E27FC236}">
                <a16:creationId xmlns:a16="http://schemas.microsoft.com/office/drawing/2014/main" id="{98EB80EA-6E7B-5B99-AD15-CE801A58B283}"/>
              </a:ext>
            </a:extLst>
          </p:cNvPr>
          <p:cNvPicPr>
            <a:picLocks noChangeAspect="1"/>
          </p:cNvPicPr>
          <p:nvPr/>
        </p:nvPicPr>
        <p:blipFill>
          <a:blip r:embed="rId3"/>
          <a:stretch>
            <a:fillRect/>
          </a:stretch>
        </p:blipFill>
        <p:spPr>
          <a:xfrm>
            <a:off x="-182653" y="-102742"/>
            <a:ext cx="12442005" cy="6998627"/>
          </a:xfrm>
          <a:prstGeom prst="rect">
            <a:avLst/>
          </a:prstGeom>
        </p:spPr>
      </p:pic>
    </p:spTree>
    <p:extLst>
      <p:ext uri="{BB962C8B-B14F-4D97-AF65-F5344CB8AC3E}">
        <p14:creationId xmlns:p14="http://schemas.microsoft.com/office/powerpoint/2010/main" val="734013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62949-29B4-DA2A-8AD6-FBC927F985A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6EBE294-5C94-5DEC-B3C0-9345E936038F}"/>
              </a:ext>
            </a:extLst>
          </p:cNvPr>
          <p:cNvGraphicFramePr>
            <a:graphicFrameLocks noGrp="1"/>
          </p:cNvGraphicFramePr>
          <p:nvPr>
            <p:extLst>
              <p:ext uri="{D42A27DB-BD31-4B8C-83A1-F6EECF244321}">
                <p14:modId xmlns:p14="http://schemas.microsoft.com/office/powerpoint/2010/main" val="3552517091"/>
              </p:ext>
            </p:extLst>
          </p:nvPr>
        </p:nvGraphicFramePr>
        <p:xfrm>
          <a:off x="1007307" y="189115"/>
          <a:ext cx="10459671" cy="6464562"/>
        </p:xfrm>
        <a:graphic>
          <a:graphicData uri="http://schemas.openxmlformats.org/drawingml/2006/table">
            <a:tbl>
              <a:tblPr>
                <a:tableStyleId>{5C22544A-7EE6-4342-B048-85BDC9FD1C3A}</a:tableStyleId>
              </a:tblPr>
              <a:tblGrid>
                <a:gridCol w="1592688">
                  <a:extLst>
                    <a:ext uri="{9D8B030D-6E8A-4147-A177-3AD203B41FA5}">
                      <a16:colId xmlns:a16="http://schemas.microsoft.com/office/drawing/2014/main" val="2205268615"/>
                    </a:ext>
                  </a:extLst>
                </a:gridCol>
                <a:gridCol w="2235252">
                  <a:extLst>
                    <a:ext uri="{9D8B030D-6E8A-4147-A177-3AD203B41FA5}">
                      <a16:colId xmlns:a16="http://schemas.microsoft.com/office/drawing/2014/main" val="2491695288"/>
                    </a:ext>
                  </a:extLst>
                </a:gridCol>
                <a:gridCol w="2387530">
                  <a:extLst>
                    <a:ext uri="{9D8B030D-6E8A-4147-A177-3AD203B41FA5}">
                      <a16:colId xmlns:a16="http://schemas.microsoft.com/office/drawing/2014/main" val="3211030114"/>
                    </a:ext>
                  </a:extLst>
                </a:gridCol>
                <a:gridCol w="2229678">
                  <a:extLst>
                    <a:ext uri="{9D8B030D-6E8A-4147-A177-3AD203B41FA5}">
                      <a16:colId xmlns:a16="http://schemas.microsoft.com/office/drawing/2014/main" val="3628856893"/>
                    </a:ext>
                  </a:extLst>
                </a:gridCol>
                <a:gridCol w="2014523">
                  <a:extLst>
                    <a:ext uri="{9D8B030D-6E8A-4147-A177-3AD203B41FA5}">
                      <a16:colId xmlns:a16="http://schemas.microsoft.com/office/drawing/2014/main" val="2220203812"/>
                    </a:ext>
                  </a:extLst>
                </a:gridCol>
              </a:tblGrid>
              <a:tr h="807718">
                <a:tc>
                  <a:txBody>
                    <a:bodyPr/>
                    <a:lstStyle/>
                    <a:p>
                      <a:pPr algn="ctr" fontAlgn="ctr">
                        <a:buNone/>
                      </a:pPr>
                      <a:endParaRPr lang="en-US" sz="20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dirty="0">
                          <a:effectLst/>
                        </a:rPr>
                        <a:t>SharePoint Document Library Agent</a:t>
                      </a:r>
                      <a:endParaRPr lang="en-US" sz="20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dirty="0">
                          <a:effectLst/>
                        </a:rPr>
                        <a:t>SharePoint Site Agent</a:t>
                      </a:r>
                      <a:endParaRPr lang="en-US" sz="20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dirty="0">
                          <a:effectLst/>
                        </a:rPr>
                        <a:t>Copilot Studio Lite (Edge “Create an Agent”)</a:t>
                      </a:r>
                      <a:endParaRPr lang="en-US" sz="20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dirty="0">
                          <a:effectLst/>
                        </a:rPr>
                        <a:t>Copilot Studio Full Agent</a:t>
                      </a:r>
                      <a:endParaRPr lang="en-US" sz="20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07368439"/>
                  </a:ext>
                </a:extLst>
              </a:tr>
              <a:tr h="1044253">
                <a:tc>
                  <a:txBody>
                    <a:bodyPr/>
                    <a:lstStyle/>
                    <a:p>
                      <a:pPr algn="l" fontAlgn="ctr">
                        <a:buNone/>
                      </a:pPr>
                      <a:r>
                        <a:rPr lang="en-US" sz="1800" b="1" u="none" strike="noStrike" dirty="0">
                          <a:effectLst/>
                        </a:rPr>
                        <a:t>Maker license Requirements</a:t>
                      </a:r>
                      <a:endParaRPr lang="en-US" sz="18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a:effectLst/>
                        </a:rPr>
                        <a:t>M365 Copilot license or pay-as-you-go; site edit rights</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Auto-provisioned; no manual creation</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Copilot license or org-enabled Studio Lite environment</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Copilot license or access to Studio environment; maker role</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88671494"/>
                  </a:ext>
                </a:extLst>
              </a:tr>
              <a:tr h="888538">
                <a:tc>
                  <a:txBody>
                    <a:bodyPr/>
                    <a:lstStyle/>
                    <a:p>
                      <a:pPr algn="l" fontAlgn="ctr">
                        <a:buNone/>
                      </a:pPr>
                      <a:r>
                        <a:rPr lang="en-US" sz="1800" b="1" u="none" strike="noStrike" dirty="0">
                          <a:effectLst/>
                        </a:rPr>
                        <a:t>User Access &amp; Billing</a:t>
                      </a:r>
                      <a:endParaRPr lang="en-US" sz="18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dirty="0">
                          <a:effectLst/>
                        </a:rPr>
                        <a:t>Users need Copilot license or org pay-as-you-go / pre-paid</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Users need Copilot license or org pay-as-you-go / pre-paid</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Pay-as-you-go /pre-paid or Copilot license</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Broad access via Teams/web; billed to org</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6800336"/>
                  </a:ext>
                </a:extLst>
              </a:tr>
              <a:tr h="805567">
                <a:tc>
                  <a:txBody>
                    <a:bodyPr/>
                    <a:lstStyle/>
                    <a:p>
                      <a:pPr algn="l" fontAlgn="ctr">
                        <a:buNone/>
                      </a:pPr>
                      <a:r>
                        <a:rPr lang="en-US" sz="1800" b="1" u="none" strike="noStrike" kern="1200">
                          <a:solidFill>
                            <a:schemeClr val="dk1"/>
                          </a:solidFill>
                          <a:effectLst/>
                          <a:latin typeface="+mn-lt"/>
                          <a:ea typeface="+mn-ea"/>
                          <a:cs typeface="+mn-cs"/>
                        </a:rPr>
                        <a:t>Where is it managed…?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b="1" u="none" strike="noStrike" dirty="0">
                          <a:effectLst/>
                        </a:rPr>
                        <a:t>Site Contents &gt; Document Library (.agent file)</a:t>
                      </a:r>
                      <a:endParaRPr lang="en-US" sz="16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1" u="none" strike="noStrike" dirty="0">
                          <a:effectLst/>
                        </a:rPr>
                        <a:t>Site Contents &gt; Site Assets &gt; Copilots folder</a:t>
                      </a:r>
                      <a:endParaRPr lang="en-US" sz="16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1" u="none" strike="noStrike" kern="1200">
                          <a:solidFill>
                            <a:schemeClr val="dk1"/>
                          </a:solidFill>
                          <a:effectLst/>
                          <a:latin typeface="+mn-lt"/>
                          <a:ea typeface="+mn-ea"/>
                          <a:cs typeface="+mn-cs"/>
                        </a:rPr>
                        <a:t>Copilot Chat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1" u="none" strike="noStrike" dirty="0">
                          <a:effectLst/>
                        </a:rPr>
                        <a:t>Copilot Studio</a:t>
                      </a:r>
                      <a:endParaRPr lang="en-US" sz="16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19929752"/>
                  </a:ext>
                </a:extLst>
              </a:tr>
              <a:tr h="888538">
                <a:tc>
                  <a:txBody>
                    <a:bodyPr/>
                    <a:lstStyle/>
                    <a:p>
                      <a:pPr algn="l" fontAlgn="ctr">
                        <a:buNone/>
                      </a:pPr>
                      <a:r>
                        <a:rPr lang="en-US" sz="1800" b="1" u="none" strike="noStrike" dirty="0">
                          <a:effectLst/>
                        </a:rPr>
                        <a:t>Deployment Method</a:t>
                      </a:r>
                      <a:endParaRPr lang="en-US" sz="18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a:effectLst/>
                        </a:rPr>
                        <a:t>Link sharing, site-wide approval, Teams integration</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Always available on site; no link sharing</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Shareable link; limited org sharing</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Publish to Teams, M365 Copilot, websites</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63469817"/>
                  </a:ext>
                </a:extLst>
              </a:tr>
              <a:tr h="625266">
                <a:tc>
                  <a:txBody>
                    <a:bodyPr/>
                    <a:lstStyle/>
                    <a:p>
                      <a:pPr algn="l" fontAlgn="ctr">
                        <a:buNone/>
                      </a:pPr>
                      <a:r>
                        <a:rPr lang="en-US" sz="1800" b="1" u="none" strike="noStrike" dirty="0">
                          <a:effectLst/>
                        </a:rPr>
                        <a:t>Intended Audience</a:t>
                      </a:r>
                      <a:endParaRPr lang="en-US" sz="18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a:effectLst/>
                        </a:rPr>
                        <a:t>Specific teams/projects</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All site visitors</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Small teams, power users</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Entire org or external users</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52843362"/>
                  </a:ext>
                </a:extLst>
              </a:tr>
              <a:tr h="1151806">
                <a:tc>
                  <a:txBody>
                    <a:bodyPr/>
                    <a:lstStyle/>
                    <a:p>
                      <a:pPr algn="l" fontAlgn="ctr">
                        <a:buNone/>
                      </a:pPr>
                      <a:r>
                        <a:rPr lang="en-US" sz="1800" b="1" u="none" strike="noStrike" dirty="0">
                          <a:effectLst/>
                        </a:rPr>
                        <a:t>Governance</a:t>
                      </a:r>
                      <a:endParaRPr lang="en-US" sz="1800" b="1"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a:effectLst/>
                        </a:rPr>
                        <a:t>Managed via SharePoint UI; version history; site owner approval; admin policies</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Admins can disable via SharePoint admin center; limited customization</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Basic controls via M365 admin center; limited lifecycle management</a:t>
                      </a:r>
                      <a:endParaRPr lang="en-US" sz="1600" b="0" i="0" u="none" strike="noStrike">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solidFill>
                            <a:srgbClr val="FF0000"/>
                          </a:solidFill>
                          <a:effectLst/>
                        </a:rPr>
                        <a:t>*</a:t>
                      </a:r>
                      <a:r>
                        <a:rPr lang="en-US" sz="1600" u="none" strike="noStrike" dirty="0">
                          <a:effectLst/>
                        </a:rPr>
                        <a:t>Full governance via Power Platform admin center</a:t>
                      </a:r>
                      <a:endParaRPr lang="en-US" sz="1600" b="0" i="0" u="none" strike="noStrike" dirty="0">
                        <a:solidFill>
                          <a:srgbClr val="000000"/>
                        </a:solidFill>
                        <a:effectLst/>
                        <a:latin typeface="Segoe UI" panose="020B0502040204020203"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842225"/>
                  </a:ext>
                </a:extLst>
              </a:tr>
            </a:tbl>
          </a:graphicData>
        </a:graphic>
      </p:graphicFrame>
      <p:grpSp>
        <p:nvGrpSpPr>
          <p:cNvPr id="3" name="Group 4">
            <a:extLst>
              <a:ext uri="{FF2B5EF4-FFF2-40B4-BE49-F238E27FC236}">
                <a16:creationId xmlns:a16="http://schemas.microsoft.com/office/drawing/2014/main" id="{5BA64881-CDC6-DD35-6459-28B47CADC82A}"/>
              </a:ext>
            </a:extLst>
          </p:cNvPr>
          <p:cNvGrpSpPr/>
          <p:nvPr/>
        </p:nvGrpSpPr>
        <p:grpSpPr>
          <a:xfrm>
            <a:off x="11850476" y="-18250"/>
            <a:ext cx="341524" cy="6894498"/>
            <a:chOff x="0" y="0"/>
            <a:chExt cx="320707" cy="2723752"/>
          </a:xfrm>
        </p:grpSpPr>
        <p:sp>
          <p:nvSpPr>
            <p:cNvPr id="4" name="Freeform 5">
              <a:extLst>
                <a:ext uri="{FF2B5EF4-FFF2-40B4-BE49-F238E27FC236}">
                  <a16:creationId xmlns:a16="http://schemas.microsoft.com/office/drawing/2014/main" id="{1BF9F701-8E48-B4B4-A016-0BAA2E133989}"/>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5" name="TextBox 6">
              <a:extLst>
                <a:ext uri="{FF2B5EF4-FFF2-40B4-BE49-F238E27FC236}">
                  <a16:creationId xmlns:a16="http://schemas.microsoft.com/office/drawing/2014/main" id="{399B0ED6-5E9A-07DA-ED56-9871FE0D513D}"/>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6" name="Group 7">
            <a:extLst>
              <a:ext uri="{FF2B5EF4-FFF2-40B4-BE49-F238E27FC236}">
                <a16:creationId xmlns:a16="http://schemas.microsoft.com/office/drawing/2014/main" id="{8AFB51A7-43A7-D9B8-ACFA-3586F7E61F3E}"/>
              </a:ext>
            </a:extLst>
          </p:cNvPr>
          <p:cNvGrpSpPr/>
          <p:nvPr/>
        </p:nvGrpSpPr>
        <p:grpSpPr>
          <a:xfrm rot="-5400000">
            <a:off x="5754476" y="3316114"/>
            <a:ext cx="12192000" cy="225769"/>
            <a:chOff x="0" y="0"/>
            <a:chExt cx="4816593" cy="89193"/>
          </a:xfrm>
        </p:grpSpPr>
        <p:sp>
          <p:nvSpPr>
            <p:cNvPr id="7" name="Freeform 8">
              <a:extLst>
                <a:ext uri="{FF2B5EF4-FFF2-40B4-BE49-F238E27FC236}">
                  <a16:creationId xmlns:a16="http://schemas.microsoft.com/office/drawing/2014/main" id="{E696B9CF-ACB0-1F64-A3F6-36A59FD33FFF}"/>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9">
              <a:extLst>
                <a:ext uri="{FF2B5EF4-FFF2-40B4-BE49-F238E27FC236}">
                  <a16:creationId xmlns:a16="http://schemas.microsoft.com/office/drawing/2014/main" id="{2AC6A021-AE8C-1789-90FE-045DC915CC98}"/>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9" name="Title 1">
            <a:extLst>
              <a:ext uri="{FF2B5EF4-FFF2-40B4-BE49-F238E27FC236}">
                <a16:creationId xmlns:a16="http://schemas.microsoft.com/office/drawing/2014/main" id="{35881A1D-A165-5C11-FC8F-742858514B80}"/>
              </a:ext>
            </a:extLst>
          </p:cNvPr>
          <p:cNvSpPr txBox="1">
            <a:spLocks/>
          </p:cNvSpPr>
          <p:nvPr/>
        </p:nvSpPr>
        <p:spPr>
          <a:xfrm rot="16200000">
            <a:off x="-1177005" y="2872099"/>
            <a:ext cx="3323591" cy="696686"/>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5500" b="1">
                <a:solidFill>
                  <a:srgbClr val="0070C0"/>
                </a:solidFill>
                <a:effectLst>
                  <a:outerShdw blurRad="38100" dist="38100" dir="2700000" algn="tl">
                    <a:srgbClr val="000000">
                      <a:alpha val="43137"/>
                    </a:srgbClr>
                  </a:outerShdw>
                </a:effectLst>
                <a:latin typeface="Roboto Bold"/>
                <a:ea typeface="+mn-ea"/>
                <a:cs typeface="+mn-cs"/>
              </a:rPr>
              <a:t>Agent Types</a:t>
            </a:r>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spTree>
    <p:extLst>
      <p:ext uri="{BB962C8B-B14F-4D97-AF65-F5344CB8AC3E}">
        <p14:creationId xmlns:p14="http://schemas.microsoft.com/office/powerpoint/2010/main" val="234796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DC86-4BAF-286F-806E-0825DC73D19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E57BAF9-3E23-7AA0-24BE-2FDAC6491C0D}"/>
              </a:ext>
            </a:extLst>
          </p:cNvPr>
          <p:cNvSpPr/>
          <p:nvPr/>
        </p:nvSpPr>
        <p:spPr>
          <a:xfrm>
            <a:off x="-2580334" y="0"/>
            <a:ext cx="10286771" cy="7030593"/>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alpha val="80000"/>
            </a:srgbClr>
          </a:solidFill>
        </p:spPr>
        <p:txBody>
          <a:bodyPr/>
          <a:lstStyle/>
          <a:p>
            <a:endParaRPr lang="en-US" sz="1200"/>
          </a:p>
        </p:txBody>
      </p:sp>
      <p:sp>
        <p:nvSpPr>
          <p:cNvPr id="4" name="Freeform 4">
            <a:extLst>
              <a:ext uri="{FF2B5EF4-FFF2-40B4-BE49-F238E27FC236}">
                <a16:creationId xmlns:a16="http://schemas.microsoft.com/office/drawing/2014/main" id="{07F20465-8270-A12C-81A7-06ABCC738D4D}"/>
              </a:ext>
            </a:extLst>
          </p:cNvPr>
          <p:cNvSpPr/>
          <p:nvPr/>
        </p:nvSpPr>
        <p:spPr>
          <a:xfrm>
            <a:off x="-2580334" y="0"/>
            <a:ext cx="10286771" cy="7030593"/>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sz="1200"/>
          </a:p>
        </p:txBody>
      </p:sp>
      <p:sp>
        <p:nvSpPr>
          <p:cNvPr id="5" name="TextBox 5">
            <a:extLst>
              <a:ext uri="{FF2B5EF4-FFF2-40B4-BE49-F238E27FC236}">
                <a16:creationId xmlns:a16="http://schemas.microsoft.com/office/drawing/2014/main" id="{5CB1E5DB-BE1D-AA1B-518F-4E3531D780A2}"/>
              </a:ext>
            </a:extLst>
          </p:cNvPr>
          <p:cNvSpPr txBox="1"/>
          <p:nvPr/>
        </p:nvSpPr>
        <p:spPr>
          <a:xfrm>
            <a:off x="5271452" y="2380996"/>
            <a:ext cx="6598337" cy="2585323"/>
          </a:xfrm>
          <a:prstGeom prst="rect">
            <a:avLst/>
          </a:prstGeom>
        </p:spPr>
        <p:txBody>
          <a:bodyPr wrap="square" lIns="0" tIns="0" rIns="0" bIns="0" rtlCol="0" anchor="t">
            <a:spAutoFit/>
          </a:bodyPr>
          <a:lstStyle/>
          <a:p>
            <a:pPr algn="r"/>
            <a:r>
              <a:rPr lang="en-US" sz="4800" b="1">
                <a:solidFill>
                  <a:srgbClr val="0070C0"/>
                </a:solidFill>
                <a:effectLst>
                  <a:outerShdw blurRad="38100" dist="38100" dir="2700000" algn="tl">
                    <a:srgbClr val="000000">
                      <a:alpha val="43137"/>
                    </a:srgbClr>
                  </a:outerShdw>
                </a:effectLst>
                <a:latin typeface="Roboto Bold"/>
              </a:rPr>
              <a:t>Agent</a:t>
            </a:r>
            <a:r>
              <a:rPr lang="en-US" sz="6000" b="1">
                <a:solidFill>
                  <a:srgbClr val="000000"/>
                </a:solidFill>
                <a:latin typeface="Roboto Bold"/>
              </a:rPr>
              <a:t> </a:t>
            </a:r>
            <a:r>
              <a:rPr lang="en-US" sz="4800" b="1">
                <a:solidFill>
                  <a:srgbClr val="0070C0"/>
                </a:solidFill>
                <a:effectLst>
                  <a:outerShdw blurRad="38100" dist="38100" dir="2700000" algn="tl">
                    <a:srgbClr val="000000">
                      <a:alpha val="43137"/>
                    </a:srgbClr>
                  </a:outerShdw>
                </a:effectLst>
                <a:latin typeface="Roboto Bold"/>
              </a:rPr>
              <a:t>Development</a:t>
            </a:r>
            <a:r>
              <a:rPr lang="en-US" sz="6000" b="1">
                <a:solidFill>
                  <a:srgbClr val="000000"/>
                </a:solidFill>
                <a:latin typeface="Roboto Bold"/>
              </a:rPr>
              <a:t> </a:t>
            </a:r>
            <a:r>
              <a:rPr lang="en-US" sz="4800" b="1">
                <a:solidFill>
                  <a:srgbClr val="0070C0"/>
                </a:solidFill>
                <a:effectLst>
                  <a:outerShdw blurRad="38100" dist="38100" dir="2700000" algn="tl">
                    <a:srgbClr val="000000">
                      <a:alpha val="43137"/>
                    </a:srgbClr>
                  </a:outerShdw>
                </a:effectLst>
                <a:latin typeface="Roboto Bold"/>
              </a:rPr>
              <a:t>Cycle</a:t>
            </a:r>
            <a:br>
              <a:rPr lang="en-US" sz="6000" b="1">
                <a:solidFill>
                  <a:srgbClr val="000000"/>
                </a:solidFill>
                <a:latin typeface="Roboto Bold"/>
              </a:rPr>
            </a:br>
            <a:endParaRPr lang="en-US" sz="6000" b="1">
              <a:solidFill>
                <a:srgbClr val="000000"/>
              </a:solidFill>
              <a:latin typeface="Roboto Bold"/>
            </a:endParaRPr>
          </a:p>
        </p:txBody>
      </p:sp>
      <p:sp>
        <p:nvSpPr>
          <p:cNvPr id="6" name="Freeform 6">
            <a:extLst>
              <a:ext uri="{FF2B5EF4-FFF2-40B4-BE49-F238E27FC236}">
                <a16:creationId xmlns:a16="http://schemas.microsoft.com/office/drawing/2014/main" id="{13B96EBE-74FD-5FB9-665A-392F4855841E}"/>
              </a:ext>
            </a:extLst>
          </p:cNvPr>
          <p:cNvSpPr/>
          <p:nvPr/>
        </p:nvSpPr>
        <p:spPr>
          <a:xfrm>
            <a:off x="-1748226" y="5279793"/>
            <a:ext cx="4301899" cy="373091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B54A9978-E010-DF1E-DB56-8352C5991303}"/>
              </a:ext>
            </a:extLst>
          </p:cNvPr>
          <p:cNvSpPr/>
          <p:nvPr/>
        </p:nvSpPr>
        <p:spPr>
          <a:xfrm rot="-10800000">
            <a:off x="8911600" y="-1865460"/>
            <a:ext cx="4301899" cy="373091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 name="Freeform 3">
            <a:extLst>
              <a:ext uri="{FF2B5EF4-FFF2-40B4-BE49-F238E27FC236}">
                <a16:creationId xmlns:a16="http://schemas.microsoft.com/office/drawing/2014/main" id="{945EC275-1055-82E1-AE9F-123868660864}"/>
              </a:ext>
            </a:extLst>
          </p:cNvPr>
          <p:cNvSpPr/>
          <p:nvPr/>
        </p:nvSpPr>
        <p:spPr>
          <a:xfrm>
            <a:off x="10520854" y="6012943"/>
            <a:ext cx="1505431" cy="133437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Tree>
    <p:extLst>
      <p:ext uri="{BB962C8B-B14F-4D97-AF65-F5344CB8AC3E}">
        <p14:creationId xmlns:p14="http://schemas.microsoft.com/office/powerpoint/2010/main" val="300447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4FA22-1502-49B9-A969-C714A7A3B606}"/>
              </a:ext>
            </a:extLst>
          </p:cNvPr>
          <p:cNvSpPr txBox="1"/>
          <p:nvPr/>
        </p:nvSpPr>
        <p:spPr>
          <a:xfrm>
            <a:off x="4944974" y="1224620"/>
            <a:ext cx="2078497"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a:ln>
                  <a:noFill/>
                </a:ln>
                <a:effectLst/>
                <a:uLnTx/>
                <a:uFillTx/>
                <a:ea typeface="+mn-ea"/>
                <a:cs typeface="+mn-cs"/>
              </a:rPr>
              <a:t>PLANNING</a:t>
            </a:r>
          </a:p>
        </p:txBody>
      </p:sp>
      <p:sp>
        <p:nvSpPr>
          <p:cNvPr id="4" name="TextBox 3">
            <a:extLst>
              <a:ext uri="{FF2B5EF4-FFF2-40B4-BE49-F238E27FC236}">
                <a16:creationId xmlns:a16="http://schemas.microsoft.com/office/drawing/2014/main" id="{9BEED043-DBEC-44DF-A25D-114F1B7AC34B}"/>
              </a:ext>
            </a:extLst>
          </p:cNvPr>
          <p:cNvSpPr txBox="1"/>
          <p:nvPr/>
        </p:nvSpPr>
        <p:spPr>
          <a:xfrm>
            <a:off x="8235803" y="3386376"/>
            <a:ext cx="2511854"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a:ln>
                  <a:noFill/>
                </a:ln>
                <a:effectLst/>
                <a:uLnTx/>
                <a:uFillTx/>
                <a:ea typeface="+mn-ea"/>
                <a:cs typeface="+mn-cs"/>
              </a:rPr>
              <a:t>CONFIGURATION</a:t>
            </a:r>
          </a:p>
        </p:txBody>
      </p:sp>
      <p:sp>
        <p:nvSpPr>
          <p:cNvPr id="6" name="TextBox 5">
            <a:extLst>
              <a:ext uri="{FF2B5EF4-FFF2-40B4-BE49-F238E27FC236}">
                <a16:creationId xmlns:a16="http://schemas.microsoft.com/office/drawing/2014/main" id="{E67FF463-5CB6-4633-8CC6-3CAAF44B9D16}"/>
              </a:ext>
            </a:extLst>
          </p:cNvPr>
          <p:cNvSpPr txBox="1"/>
          <p:nvPr/>
        </p:nvSpPr>
        <p:spPr>
          <a:xfrm>
            <a:off x="7695368" y="5168651"/>
            <a:ext cx="2078497"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spc="30"/>
              <a:t>TESTING</a:t>
            </a:r>
            <a:endParaRPr kumimoji="0" lang="en-US" sz="2400" b="1" i="0" u="none" strike="noStrike" kern="1200" cap="none" spc="30" normalizeH="0" baseline="0" noProof="0">
              <a:ln>
                <a:noFill/>
              </a:ln>
              <a:effectLst/>
              <a:uLnTx/>
              <a:uFillTx/>
            </a:endParaRPr>
          </a:p>
        </p:txBody>
      </p:sp>
      <p:sp>
        <p:nvSpPr>
          <p:cNvPr id="8" name="TextBox 7">
            <a:extLst>
              <a:ext uri="{FF2B5EF4-FFF2-40B4-BE49-F238E27FC236}">
                <a16:creationId xmlns:a16="http://schemas.microsoft.com/office/drawing/2014/main" id="{4D4EC3EB-6DB8-4508-A267-3266DA98DB96}"/>
              </a:ext>
            </a:extLst>
          </p:cNvPr>
          <p:cNvSpPr txBox="1"/>
          <p:nvPr/>
        </p:nvSpPr>
        <p:spPr>
          <a:xfrm>
            <a:off x="848367" y="3201710"/>
            <a:ext cx="2707407"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a:ln>
                  <a:noFill/>
                </a:ln>
                <a:effectLst/>
                <a:uLnTx/>
                <a:uFillTx/>
                <a:ea typeface="+mn-ea"/>
                <a:cs typeface="+mn-cs"/>
              </a:rPr>
              <a:t>MONITOR / FINE TUNE</a:t>
            </a:r>
          </a:p>
        </p:txBody>
      </p:sp>
      <p:sp>
        <p:nvSpPr>
          <p:cNvPr id="10" name="TextBox 9">
            <a:extLst>
              <a:ext uri="{FF2B5EF4-FFF2-40B4-BE49-F238E27FC236}">
                <a16:creationId xmlns:a16="http://schemas.microsoft.com/office/drawing/2014/main" id="{622FACFD-8E4E-4D17-9D48-D77EDA392F31}"/>
              </a:ext>
            </a:extLst>
          </p:cNvPr>
          <p:cNvSpPr txBox="1"/>
          <p:nvPr/>
        </p:nvSpPr>
        <p:spPr>
          <a:xfrm>
            <a:off x="939898" y="4983985"/>
            <a:ext cx="3087268"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a:ln>
                  <a:noFill/>
                </a:ln>
                <a:effectLst/>
                <a:uLnTx/>
                <a:uFillTx/>
                <a:ea typeface="+mn-ea"/>
                <a:cs typeface="+mn-cs"/>
              </a:rPr>
              <a:t>PUBLISHING &amp;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 normalizeH="0" baseline="0" noProof="0">
                <a:ln>
                  <a:noFill/>
                </a:ln>
                <a:effectLst/>
                <a:uLnTx/>
                <a:uFillTx/>
                <a:ea typeface="+mn-ea"/>
                <a:cs typeface="+mn-cs"/>
              </a:rPr>
              <a:t>DEPLOYMENT</a:t>
            </a:r>
          </a:p>
        </p:txBody>
      </p:sp>
      <p:grpSp>
        <p:nvGrpSpPr>
          <p:cNvPr id="12" name="Group 11">
            <a:extLst>
              <a:ext uri="{FF2B5EF4-FFF2-40B4-BE49-F238E27FC236}">
                <a16:creationId xmlns:a16="http://schemas.microsoft.com/office/drawing/2014/main" id="{CFA64ECB-DC21-4CA9-9F25-F62F98E04E6C}"/>
              </a:ext>
            </a:extLst>
          </p:cNvPr>
          <p:cNvGrpSpPr/>
          <p:nvPr/>
        </p:nvGrpSpPr>
        <p:grpSpPr>
          <a:xfrm>
            <a:off x="3693639" y="1675230"/>
            <a:ext cx="4406987" cy="4302994"/>
            <a:chOff x="3850549" y="1917339"/>
            <a:chExt cx="4461488" cy="4356211"/>
          </a:xfrm>
        </p:grpSpPr>
        <p:sp>
          <p:nvSpPr>
            <p:cNvPr id="14" name="Oval 13">
              <a:extLst>
                <a:ext uri="{FF2B5EF4-FFF2-40B4-BE49-F238E27FC236}">
                  <a16:creationId xmlns:a16="http://schemas.microsoft.com/office/drawing/2014/main" id="{4CD68A50-3D78-43C4-886B-4696574E09F6}"/>
                </a:ext>
              </a:extLst>
            </p:cNvPr>
            <p:cNvSpPr/>
            <p:nvPr/>
          </p:nvSpPr>
          <p:spPr>
            <a:xfrm>
              <a:off x="4410591" y="2579297"/>
              <a:ext cx="3389619" cy="3389618"/>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4857BF4-EBE9-4BB1-8E2E-207494017005}"/>
                </a:ext>
              </a:extLst>
            </p:cNvPr>
            <p:cNvSpPr/>
            <p:nvPr/>
          </p:nvSpPr>
          <p:spPr>
            <a:xfrm>
              <a:off x="4430929" y="4990542"/>
              <a:ext cx="1283008" cy="1283008"/>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BF71ED0-CFDB-4307-9169-6BFA5921CABB}"/>
                </a:ext>
              </a:extLst>
            </p:cNvPr>
            <p:cNvSpPr/>
            <p:nvPr/>
          </p:nvSpPr>
          <p:spPr>
            <a:xfrm>
              <a:off x="6460910" y="4983489"/>
              <a:ext cx="1283008" cy="1283008"/>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392FD5-3A78-4B20-8DCB-E58D9178ADF3}"/>
                </a:ext>
              </a:extLst>
            </p:cNvPr>
            <p:cNvSpPr/>
            <p:nvPr/>
          </p:nvSpPr>
          <p:spPr>
            <a:xfrm>
              <a:off x="7029029" y="3112318"/>
              <a:ext cx="1283008" cy="128300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4AB7CDE-27B8-403A-9C1B-0794E949D01D}"/>
                </a:ext>
              </a:extLst>
            </p:cNvPr>
            <p:cNvSpPr/>
            <p:nvPr/>
          </p:nvSpPr>
          <p:spPr>
            <a:xfrm>
              <a:off x="5452920" y="1917339"/>
              <a:ext cx="1283008" cy="128300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941E0F-D787-48CB-A638-316BDC49F3D8}"/>
                </a:ext>
              </a:extLst>
            </p:cNvPr>
            <p:cNvSpPr/>
            <p:nvPr/>
          </p:nvSpPr>
          <p:spPr>
            <a:xfrm>
              <a:off x="3850549" y="3085465"/>
              <a:ext cx="1283008" cy="128300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2430">
              <a:extLst>
                <a:ext uri="{FF2B5EF4-FFF2-40B4-BE49-F238E27FC236}">
                  <a16:creationId xmlns:a16="http://schemas.microsoft.com/office/drawing/2014/main" id="{46864243-B1A2-4535-B316-47B351E00B1F}"/>
                </a:ext>
              </a:extLst>
            </p:cNvPr>
            <p:cNvSpPr/>
            <p:nvPr/>
          </p:nvSpPr>
          <p:spPr>
            <a:xfrm>
              <a:off x="5778846" y="2236455"/>
              <a:ext cx="571858" cy="57181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23" name="Shape 2435">
              <a:extLst>
                <a:ext uri="{FF2B5EF4-FFF2-40B4-BE49-F238E27FC236}">
                  <a16:creationId xmlns:a16="http://schemas.microsoft.com/office/drawing/2014/main" id="{12D538D2-D4D4-4953-B011-A6F3C2A1C92A}"/>
                </a:ext>
              </a:extLst>
            </p:cNvPr>
            <p:cNvSpPr/>
            <p:nvPr/>
          </p:nvSpPr>
          <p:spPr>
            <a:xfrm>
              <a:off x="7340926" y="3401243"/>
              <a:ext cx="686261" cy="686210"/>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24" name="Shape 2447">
              <a:extLst>
                <a:ext uri="{FF2B5EF4-FFF2-40B4-BE49-F238E27FC236}">
                  <a16:creationId xmlns:a16="http://schemas.microsoft.com/office/drawing/2014/main" id="{F6F08CDE-94A2-49BE-8A94-A848AD5954B0}"/>
                </a:ext>
              </a:extLst>
            </p:cNvPr>
            <p:cNvSpPr/>
            <p:nvPr/>
          </p:nvSpPr>
          <p:spPr>
            <a:xfrm>
              <a:off x="4767875" y="5368218"/>
              <a:ext cx="608325" cy="497683"/>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25" name="Shape 2460">
              <a:extLst>
                <a:ext uri="{FF2B5EF4-FFF2-40B4-BE49-F238E27FC236}">
                  <a16:creationId xmlns:a16="http://schemas.microsoft.com/office/drawing/2014/main" id="{130DB171-5B0C-46BD-9632-6E1EDA0137F1}"/>
                </a:ext>
              </a:extLst>
            </p:cNvPr>
            <p:cNvSpPr/>
            <p:nvPr/>
          </p:nvSpPr>
          <p:spPr>
            <a:xfrm>
              <a:off x="6745358" y="5344674"/>
              <a:ext cx="686388" cy="561610"/>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31" name="Freeform 2">
            <a:extLst>
              <a:ext uri="{FF2B5EF4-FFF2-40B4-BE49-F238E27FC236}">
                <a16:creationId xmlns:a16="http://schemas.microsoft.com/office/drawing/2014/main" id="{568BF79C-F0EF-CA8D-DD21-3B596B0638D4}"/>
              </a:ext>
            </a:extLst>
          </p:cNvPr>
          <p:cNvSpPr/>
          <p:nvPr/>
        </p:nvSpPr>
        <p:spPr>
          <a:xfrm>
            <a:off x="95820" y="6120512"/>
            <a:ext cx="1336456" cy="1201926"/>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2" name="Group 3">
            <a:extLst>
              <a:ext uri="{FF2B5EF4-FFF2-40B4-BE49-F238E27FC236}">
                <a16:creationId xmlns:a16="http://schemas.microsoft.com/office/drawing/2014/main" id="{6992146F-3712-DA07-AD25-A95625993AA8}"/>
              </a:ext>
            </a:extLst>
          </p:cNvPr>
          <p:cNvGrpSpPr/>
          <p:nvPr/>
        </p:nvGrpSpPr>
        <p:grpSpPr>
          <a:xfrm>
            <a:off x="11869790" y="-15882"/>
            <a:ext cx="322210" cy="6894498"/>
            <a:chOff x="0" y="0"/>
            <a:chExt cx="320707" cy="2723752"/>
          </a:xfrm>
        </p:grpSpPr>
        <p:sp>
          <p:nvSpPr>
            <p:cNvPr id="33" name="Freeform 4">
              <a:extLst>
                <a:ext uri="{FF2B5EF4-FFF2-40B4-BE49-F238E27FC236}">
                  <a16:creationId xmlns:a16="http://schemas.microsoft.com/office/drawing/2014/main" id="{4B2250A1-B404-30BB-B1FF-FAF09A3675AA}"/>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34" name="TextBox 5">
              <a:extLst>
                <a:ext uri="{FF2B5EF4-FFF2-40B4-BE49-F238E27FC236}">
                  <a16:creationId xmlns:a16="http://schemas.microsoft.com/office/drawing/2014/main" id="{A1299703-7F46-14D1-A707-38290E29AE26}"/>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35" name="Group 6">
            <a:extLst>
              <a:ext uri="{FF2B5EF4-FFF2-40B4-BE49-F238E27FC236}">
                <a16:creationId xmlns:a16="http://schemas.microsoft.com/office/drawing/2014/main" id="{B838208E-1BF5-9483-11BF-14DB825F4582}"/>
              </a:ext>
            </a:extLst>
          </p:cNvPr>
          <p:cNvGrpSpPr/>
          <p:nvPr/>
        </p:nvGrpSpPr>
        <p:grpSpPr>
          <a:xfrm rot="-5400000">
            <a:off x="5725245" y="3244109"/>
            <a:ext cx="12192000" cy="225769"/>
            <a:chOff x="0" y="0"/>
            <a:chExt cx="4816593" cy="89193"/>
          </a:xfrm>
        </p:grpSpPr>
        <p:sp>
          <p:nvSpPr>
            <p:cNvPr id="36" name="Freeform 7">
              <a:extLst>
                <a:ext uri="{FF2B5EF4-FFF2-40B4-BE49-F238E27FC236}">
                  <a16:creationId xmlns:a16="http://schemas.microsoft.com/office/drawing/2014/main" id="{B1252011-3300-082C-D929-EC9B9BB9F69B}"/>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37" name="TextBox 8">
              <a:extLst>
                <a:ext uri="{FF2B5EF4-FFF2-40B4-BE49-F238E27FC236}">
                  <a16:creationId xmlns:a16="http://schemas.microsoft.com/office/drawing/2014/main" id="{0F78580B-B87E-A37E-9FE2-6CB520C94A78}"/>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38" name="Shape 2389">
            <a:extLst>
              <a:ext uri="{FF2B5EF4-FFF2-40B4-BE49-F238E27FC236}">
                <a16:creationId xmlns:a16="http://schemas.microsoft.com/office/drawing/2014/main" id="{131CC7BF-03F9-C1CB-0FF6-FCC4428162AC}"/>
              </a:ext>
            </a:extLst>
          </p:cNvPr>
          <p:cNvSpPr/>
          <p:nvPr/>
        </p:nvSpPr>
        <p:spPr>
          <a:xfrm>
            <a:off x="3969368" y="3159551"/>
            <a:ext cx="629248" cy="514799"/>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9" name="TextBox 38">
            <a:extLst>
              <a:ext uri="{FF2B5EF4-FFF2-40B4-BE49-F238E27FC236}">
                <a16:creationId xmlns:a16="http://schemas.microsoft.com/office/drawing/2014/main" id="{0840FC69-9381-44F0-8394-B63A3BA2EE39}"/>
              </a:ext>
            </a:extLst>
          </p:cNvPr>
          <p:cNvSpPr txBox="1"/>
          <p:nvPr/>
        </p:nvSpPr>
        <p:spPr>
          <a:xfrm>
            <a:off x="1260376" y="188945"/>
            <a:ext cx="9915668" cy="646331"/>
          </a:xfrm>
          <a:prstGeom prst="rect">
            <a:avLst/>
          </a:prstGeom>
          <a:noFill/>
        </p:spPr>
        <p:txBody>
          <a:bodyPr wrap="square" rtlCol="0">
            <a:spAutoFit/>
          </a:bodyPr>
          <a:lstStyle/>
          <a:p>
            <a:pPr algn="ctr">
              <a:lnSpc>
                <a:spcPct val="90000"/>
              </a:lnSpc>
            </a:pPr>
            <a:r>
              <a:rPr lang="en-US" sz="4000" b="1">
                <a:solidFill>
                  <a:srgbClr val="0070C0"/>
                </a:solidFill>
                <a:effectLst>
                  <a:outerShdw blurRad="38100" dist="38100" dir="2700000" algn="tl">
                    <a:srgbClr val="000000">
                      <a:alpha val="43137"/>
                    </a:srgbClr>
                  </a:outerShdw>
                </a:effectLst>
                <a:latin typeface="Roboto Bold"/>
              </a:rPr>
              <a:t>Agent Development Cycle</a:t>
            </a:r>
          </a:p>
        </p:txBody>
      </p:sp>
      <p:pic>
        <p:nvPicPr>
          <p:cNvPr id="5" name="Picture 4" descr="A cartoon character wearing a uniform&#10;&#10;AI-generated content may be incorrect.">
            <a:extLst>
              <a:ext uri="{FF2B5EF4-FFF2-40B4-BE49-F238E27FC236}">
                <a16:creationId xmlns:a16="http://schemas.microsoft.com/office/drawing/2014/main" id="{BD8B506D-F31C-BAAD-40A5-ECBD146CD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569" y="3279164"/>
            <a:ext cx="1267335" cy="1267335"/>
          </a:xfrm>
          <a:prstGeom prst="rect">
            <a:avLst/>
          </a:prstGeom>
        </p:spPr>
      </p:pic>
    </p:spTree>
    <p:extLst>
      <p:ext uri="{BB962C8B-B14F-4D97-AF65-F5344CB8AC3E}">
        <p14:creationId xmlns:p14="http://schemas.microsoft.com/office/powerpoint/2010/main" val="106177868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A47C-991B-F698-B7F1-763B29D6CF19}"/>
              </a:ext>
            </a:extLst>
          </p:cNvPr>
          <p:cNvSpPr>
            <a:spLocks noGrp="1"/>
          </p:cNvSpPr>
          <p:nvPr>
            <p:ph type="title"/>
          </p:nvPr>
        </p:nvSpPr>
        <p:spPr>
          <a:xfrm>
            <a:off x="1552675" y="2574925"/>
            <a:ext cx="6753125" cy="1325563"/>
          </a:xfrm>
        </p:spPr>
        <p:txBody>
          <a:bodyPr>
            <a:normAutofit/>
          </a:bodyPr>
          <a:lstStyle/>
          <a:p>
            <a:pPr algn="ctr"/>
            <a:r>
              <a:rPr lang="en-US" sz="6600" b="1">
                <a:solidFill>
                  <a:srgbClr val="0070C0"/>
                </a:solidFill>
                <a:effectLst>
                  <a:outerShdw blurRad="38100" dist="38100" dir="2700000" algn="tl">
                    <a:srgbClr val="000000">
                      <a:alpha val="43137"/>
                    </a:srgbClr>
                  </a:outerShdw>
                </a:effectLst>
                <a:latin typeface="Roboto Bold"/>
                <a:ea typeface="+mn-ea"/>
                <a:cs typeface="+mn-cs"/>
              </a:rPr>
              <a:t>Planning</a:t>
            </a:r>
          </a:p>
        </p:txBody>
      </p:sp>
      <p:grpSp>
        <p:nvGrpSpPr>
          <p:cNvPr id="3" name="Group 5">
            <a:extLst>
              <a:ext uri="{FF2B5EF4-FFF2-40B4-BE49-F238E27FC236}">
                <a16:creationId xmlns:a16="http://schemas.microsoft.com/office/drawing/2014/main" id="{2F863A79-F787-10B8-A834-E191CD0290A2}"/>
              </a:ext>
            </a:extLst>
          </p:cNvPr>
          <p:cNvGrpSpPr/>
          <p:nvPr/>
        </p:nvGrpSpPr>
        <p:grpSpPr>
          <a:xfrm>
            <a:off x="-1" y="-36498"/>
            <a:ext cx="446315" cy="6894498"/>
            <a:chOff x="0" y="0"/>
            <a:chExt cx="727107" cy="2723752"/>
          </a:xfrm>
        </p:grpSpPr>
        <p:sp>
          <p:nvSpPr>
            <p:cNvPr id="4" name="Freeform 6">
              <a:extLst>
                <a:ext uri="{FF2B5EF4-FFF2-40B4-BE49-F238E27FC236}">
                  <a16:creationId xmlns:a16="http://schemas.microsoft.com/office/drawing/2014/main" id="{5A1688B4-7840-4296-A4D8-245BFEA3CFDF}"/>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5" name="TextBox 7">
              <a:extLst>
                <a:ext uri="{FF2B5EF4-FFF2-40B4-BE49-F238E27FC236}">
                  <a16:creationId xmlns:a16="http://schemas.microsoft.com/office/drawing/2014/main" id="{1BFE9E24-192C-05A7-0A85-892C4E5695F8}"/>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6" name="Group 8">
            <a:extLst>
              <a:ext uri="{FF2B5EF4-FFF2-40B4-BE49-F238E27FC236}">
                <a16:creationId xmlns:a16="http://schemas.microsoft.com/office/drawing/2014/main" id="{C160D74F-241C-7BD2-544B-DD3259FEEE1B}"/>
              </a:ext>
            </a:extLst>
          </p:cNvPr>
          <p:cNvGrpSpPr/>
          <p:nvPr/>
        </p:nvGrpSpPr>
        <p:grpSpPr>
          <a:xfrm rot="-5400000">
            <a:off x="-5536801" y="3237591"/>
            <a:ext cx="12192000" cy="225769"/>
            <a:chOff x="0" y="0"/>
            <a:chExt cx="4816593" cy="89193"/>
          </a:xfrm>
        </p:grpSpPr>
        <p:sp>
          <p:nvSpPr>
            <p:cNvPr id="7" name="Freeform 9">
              <a:extLst>
                <a:ext uri="{FF2B5EF4-FFF2-40B4-BE49-F238E27FC236}">
                  <a16:creationId xmlns:a16="http://schemas.microsoft.com/office/drawing/2014/main" id="{D65CB449-A52E-C95E-5C3F-9622427AA8CE}"/>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10">
              <a:extLst>
                <a:ext uri="{FF2B5EF4-FFF2-40B4-BE49-F238E27FC236}">
                  <a16:creationId xmlns:a16="http://schemas.microsoft.com/office/drawing/2014/main" id="{E8AB1D6F-2323-9BCE-0EAD-8D83BFC94EB9}"/>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0" name="Freeform 2">
            <a:extLst>
              <a:ext uri="{FF2B5EF4-FFF2-40B4-BE49-F238E27FC236}">
                <a16:creationId xmlns:a16="http://schemas.microsoft.com/office/drawing/2014/main" id="{E1D419C3-9BAB-2D56-86AA-AED116B143CA}"/>
              </a:ext>
            </a:extLst>
          </p:cNvPr>
          <p:cNvSpPr/>
          <p:nvPr/>
        </p:nvSpPr>
        <p:spPr>
          <a:xfrm>
            <a:off x="7548880" y="1355216"/>
            <a:ext cx="2741750" cy="3498401"/>
          </a:xfrm>
          <a:custGeom>
            <a:avLst/>
            <a:gdLst/>
            <a:ahLst/>
            <a:cxnLst/>
            <a:rect l="l" t="t" r="r" b="b"/>
            <a:pathLst>
              <a:path w="8729491" h="13034440">
                <a:moveTo>
                  <a:pt x="0" y="0"/>
                </a:moveTo>
                <a:lnTo>
                  <a:pt x="8729491" y="0"/>
                </a:lnTo>
                <a:lnTo>
                  <a:pt x="8729491" y="13034440"/>
                </a:lnTo>
                <a:lnTo>
                  <a:pt x="0" y="1303444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US" sz="1200"/>
          </a:p>
        </p:txBody>
      </p:sp>
      <p:sp>
        <p:nvSpPr>
          <p:cNvPr id="9" name="Freeform 3">
            <a:extLst>
              <a:ext uri="{FF2B5EF4-FFF2-40B4-BE49-F238E27FC236}">
                <a16:creationId xmlns:a16="http://schemas.microsoft.com/office/drawing/2014/main" id="{79845984-B04D-D91C-C3F7-1D64C4D6B847}"/>
              </a:ext>
            </a:extLst>
          </p:cNvPr>
          <p:cNvSpPr/>
          <p:nvPr/>
        </p:nvSpPr>
        <p:spPr>
          <a:xfrm>
            <a:off x="10689770" y="5958593"/>
            <a:ext cx="1398451" cy="142764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42276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873CE-3A9F-82DF-A374-12F53AEF4D50}"/>
              </a:ext>
            </a:extLst>
          </p:cNvPr>
          <p:cNvPicPr>
            <a:picLocks noChangeAspect="1"/>
          </p:cNvPicPr>
          <p:nvPr/>
        </p:nvPicPr>
        <p:blipFill>
          <a:blip r:embed="rId3">
            <a:extLst>
              <a:ext uri="{28A0092B-C50C-407E-A947-70E740481C1C}">
                <a14:useLocalDpi xmlns:a14="http://schemas.microsoft.com/office/drawing/2010/main" val="0"/>
              </a:ext>
            </a:extLst>
          </a:blip>
          <a:srcRect l="22544" r="21358" b="2963"/>
          <a:stretch>
            <a:fillRect/>
          </a:stretch>
        </p:blipFill>
        <p:spPr>
          <a:xfrm>
            <a:off x="8883762" y="1858393"/>
            <a:ext cx="2599098" cy="2997200"/>
          </a:xfrm>
          <a:prstGeom prst="rect">
            <a:avLst/>
          </a:prstGeom>
        </p:spPr>
      </p:pic>
      <p:sp>
        <p:nvSpPr>
          <p:cNvPr id="2" name="Title 1">
            <a:extLst>
              <a:ext uri="{FF2B5EF4-FFF2-40B4-BE49-F238E27FC236}">
                <a16:creationId xmlns:a16="http://schemas.microsoft.com/office/drawing/2014/main" id="{CA82F663-5E45-AD6D-0A41-C3A671877EC5}"/>
              </a:ext>
            </a:extLst>
          </p:cNvPr>
          <p:cNvSpPr>
            <a:spLocks noGrp="1"/>
          </p:cNvSpPr>
          <p:nvPr>
            <p:ph type="title"/>
          </p:nvPr>
        </p:nvSpPr>
        <p:spPr>
          <a:xfrm>
            <a:off x="580081" y="334645"/>
            <a:ext cx="10773719" cy="983029"/>
          </a:xfrm>
        </p:spPr>
        <p:txBody>
          <a:bodyPr>
            <a:normAutofit/>
          </a:bodyPr>
          <a:lstStyle/>
          <a:p>
            <a:r>
              <a:rPr lang="en-US" b="1">
                <a:solidFill>
                  <a:srgbClr val="0070C0"/>
                </a:solidFill>
                <a:effectLst>
                  <a:outerShdw blurRad="38100" dist="38100" dir="2700000" algn="tl">
                    <a:srgbClr val="000000">
                      <a:alpha val="43137"/>
                    </a:srgbClr>
                  </a:outerShdw>
                </a:effectLst>
                <a:latin typeface="Roboto Bold"/>
                <a:ea typeface="+mn-ea"/>
                <a:cs typeface="+mn-cs"/>
              </a:rPr>
              <a:t>New Hires - The Problem</a:t>
            </a:r>
          </a:p>
        </p:txBody>
      </p:sp>
      <p:sp>
        <p:nvSpPr>
          <p:cNvPr id="3" name="Content Placeholder 2">
            <a:extLst>
              <a:ext uri="{FF2B5EF4-FFF2-40B4-BE49-F238E27FC236}">
                <a16:creationId xmlns:a16="http://schemas.microsoft.com/office/drawing/2014/main" id="{055DF397-12BD-7742-B947-9F7882412C29}"/>
              </a:ext>
            </a:extLst>
          </p:cNvPr>
          <p:cNvSpPr>
            <a:spLocks noGrp="1"/>
          </p:cNvSpPr>
          <p:nvPr>
            <p:ph idx="1"/>
          </p:nvPr>
        </p:nvSpPr>
        <p:spPr>
          <a:xfrm>
            <a:off x="580081" y="1595120"/>
            <a:ext cx="8746799" cy="4581843"/>
          </a:xfrm>
        </p:spPr>
        <p:txBody>
          <a:bodyPr/>
          <a:lstStyle/>
          <a:p>
            <a:r>
              <a:rPr lang="en-US"/>
              <a:t>Have good HR policies in SharePoint (recent clean-up)</a:t>
            </a:r>
          </a:p>
          <a:p>
            <a:r>
              <a:rPr lang="en-US"/>
              <a:t>Great training videos</a:t>
            </a:r>
          </a:p>
          <a:p>
            <a:r>
              <a:rPr lang="en-US"/>
              <a:t>A tried &amp; tested onboarding workflow</a:t>
            </a:r>
            <a:br>
              <a:rPr lang="en-US"/>
            </a:br>
            <a:br>
              <a:rPr lang="en-US"/>
            </a:br>
            <a:r>
              <a:rPr lang="en-US" b="1"/>
              <a:t>BUT</a:t>
            </a:r>
          </a:p>
          <a:p>
            <a:pPr lvl="1"/>
            <a:r>
              <a:rPr lang="en-US"/>
              <a:t>New hires don’t know where to find this great info</a:t>
            </a:r>
          </a:p>
          <a:p>
            <a:pPr lvl="1"/>
            <a:r>
              <a:rPr lang="en-US"/>
              <a:t>Don’t understand the onboarding sequence/workflow</a:t>
            </a:r>
          </a:p>
          <a:p>
            <a:pPr lvl="1"/>
            <a:r>
              <a:rPr lang="en-US"/>
              <a:t>We have no way to track their onboarding experience</a:t>
            </a:r>
          </a:p>
          <a:p>
            <a:pPr lvl="1"/>
            <a:r>
              <a:rPr lang="en-US"/>
              <a:t>No easy way to introduce them to the rest of the team</a:t>
            </a:r>
          </a:p>
        </p:txBody>
      </p:sp>
      <p:sp>
        <p:nvSpPr>
          <p:cNvPr id="4" name="Freeform 2">
            <a:extLst>
              <a:ext uri="{FF2B5EF4-FFF2-40B4-BE49-F238E27FC236}">
                <a16:creationId xmlns:a16="http://schemas.microsoft.com/office/drawing/2014/main" id="{C2150755-A093-B3BB-3B9A-2526BE518C40}"/>
              </a:ext>
            </a:extLst>
          </p:cNvPr>
          <p:cNvSpPr/>
          <p:nvPr/>
        </p:nvSpPr>
        <p:spPr>
          <a:xfrm>
            <a:off x="121753" y="6110535"/>
            <a:ext cx="1336456" cy="1201926"/>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3">
            <a:extLst>
              <a:ext uri="{FF2B5EF4-FFF2-40B4-BE49-F238E27FC236}">
                <a16:creationId xmlns:a16="http://schemas.microsoft.com/office/drawing/2014/main" id="{26F1941F-A83D-EB91-D61B-38B9336E5A06}"/>
              </a:ext>
            </a:extLst>
          </p:cNvPr>
          <p:cNvGrpSpPr/>
          <p:nvPr/>
        </p:nvGrpSpPr>
        <p:grpSpPr>
          <a:xfrm>
            <a:off x="11869790" y="-15882"/>
            <a:ext cx="322210" cy="6894498"/>
            <a:chOff x="0" y="0"/>
            <a:chExt cx="320707" cy="2723752"/>
          </a:xfrm>
        </p:grpSpPr>
        <p:sp>
          <p:nvSpPr>
            <p:cNvPr id="6" name="Freeform 4">
              <a:extLst>
                <a:ext uri="{FF2B5EF4-FFF2-40B4-BE49-F238E27FC236}">
                  <a16:creationId xmlns:a16="http://schemas.microsoft.com/office/drawing/2014/main" id="{5B9B249C-DAAD-B52A-9580-361B3A9C9610}"/>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7" name="TextBox 5">
              <a:extLst>
                <a:ext uri="{FF2B5EF4-FFF2-40B4-BE49-F238E27FC236}">
                  <a16:creationId xmlns:a16="http://schemas.microsoft.com/office/drawing/2014/main" id="{4021295B-60A9-F8AC-568F-584CE7870BB9}"/>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8" name="Group 6">
            <a:extLst>
              <a:ext uri="{FF2B5EF4-FFF2-40B4-BE49-F238E27FC236}">
                <a16:creationId xmlns:a16="http://schemas.microsoft.com/office/drawing/2014/main" id="{3B494E4B-53F5-4051-65B6-2A5BDE7F8E52}"/>
              </a:ext>
            </a:extLst>
          </p:cNvPr>
          <p:cNvGrpSpPr/>
          <p:nvPr/>
        </p:nvGrpSpPr>
        <p:grpSpPr>
          <a:xfrm rot="-5400000">
            <a:off x="5725245" y="3244109"/>
            <a:ext cx="12192000" cy="225769"/>
            <a:chOff x="0" y="0"/>
            <a:chExt cx="4816593" cy="89193"/>
          </a:xfrm>
        </p:grpSpPr>
        <p:sp>
          <p:nvSpPr>
            <p:cNvPr id="9" name="Freeform 7">
              <a:extLst>
                <a:ext uri="{FF2B5EF4-FFF2-40B4-BE49-F238E27FC236}">
                  <a16:creationId xmlns:a16="http://schemas.microsoft.com/office/drawing/2014/main" id="{2ABE74A6-0691-F01D-4B38-618D483536C2}"/>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8">
              <a:extLst>
                <a:ext uri="{FF2B5EF4-FFF2-40B4-BE49-F238E27FC236}">
                  <a16:creationId xmlns:a16="http://schemas.microsoft.com/office/drawing/2014/main" id="{2EE6E4E0-6DFE-E92F-B261-67D6984DCDBE}"/>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Tree>
    <p:extLst>
      <p:ext uri="{BB962C8B-B14F-4D97-AF65-F5344CB8AC3E}">
        <p14:creationId xmlns:p14="http://schemas.microsoft.com/office/powerpoint/2010/main" val="268322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F03A19-FA3E-4EBF-952C-12FB8ED4EC8A}"/>
              </a:ext>
            </a:extLst>
          </p:cNvPr>
          <p:cNvGrpSpPr/>
          <p:nvPr/>
        </p:nvGrpSpPr>
        <p:grpSpPr>
          <a:xfrm>
            <a:off x="1090216" y="359229"/>
            <a:ext cx="10904177" cy="5530806"/>
            <a:chOff x="670332" y="519889"/>
            <a:chExt cx="10796016" cy="5434210"/>
          </a:xfrm>
        </p:grpSpPr>
        <p:cxnSp>
          <p:nvCxnSpPr>
            <p:cNvPr id="77" name="Connector: Curved 76">
              <a:extLst>
                <a:ext uri="{FF2B5EF4-FFF2-40B4-BE49-F238E27FC236}">
                  <a16:creationId xmlns:a16="http://schemas.microsoft.com/office/drawing/2014/main" id="{1A187CBD-6F77-4003-8557-698E29EDF544}"/>
                </a:ext>
              </a:extLst>
            </p:cNvPr>
            <p:cNvCxnSpPr>
              <a:cxnSpLocks/>
              <a:stCxn id="61" idx="4"/>
              <a:endCxn id="53" idx="0"/>
            </p:cNvCxnSpPr>
            <p:nvPr/>
          </p:nvCxnSpPr>
          <p:spPr>
            <a:xfrm rot="5400000">
              <a:off x="3555112" y="586716"/>
              <a:ext cx="756737" cy="4330019"/>
            </a:xfrm>
            <a:prstGeom prst="curvedConnector3">
              <a:avLst>
                <a:gd name="adj1" fmla="val 50000"/>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416F5FF3-3C51-4ECB-8D31-387D3BF9DDDF}"/>
                </a:ext>
              </a:extLst>
            </p:cNvPr>
            <p:cNvCxnSpPr>
              <a:cxnSpLocks/>
              <a:stCxn id="67" idx="0"/>
              <a:endCxn id="61" idx="4"/>
            </p:cNvCxnSpPr>
            <p:nvPr/>
          </p:nvCxnSpPr>
          <p:spPr>
            <a:xfrm rot="5400000" flipH="1" flipV="1">
              <a:off x="4291938" y="2018073"/>
              <a:ext cx="1448777" cy="2159345"/>
            </a:xfrm>
            <a:prstGeom prst="curvedConnector3">
              <a:avLst>
                <a:gd name="adj1" fmla="val 50000"/>
              </a:avLst>
            </a:prstGeom>
            <a:ln w="12700">
              <a:solidFill>
                <a:schemeClr val="bg1">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1" name="Connector: Curved 80">
              <a:extLst>
                <a:ext uri="{FF2B5EF4-FFF2-40B4-BE49-F238E27FC236}">
                  <a16:creationId xmlns:a16="http://schemas.microsoft.com/office/drawing/2014/main" id="{388E7EE8-F6AD-41CC-86B1-B213725346C0}"/>
                </a:ext>
              </a:extLst>
            </p:cNvPr>
            <p:cNvCxnSpPr>
              <a:cxnSpLocks/>
              <a:stCxn id="61" idx="4"/>
              <a:endCxn id="68" idx="0"/>
            </p:cNvCxnSpPr>
            <p:nvPr/>
          </p:nvCxnSpPr>
          <p:spPr>
            <a:xfrm rot="16200000" flipH="1">
              <a:off x="5718876" y="2750480"/>
              <a:ext cx="756737" cy="2489"/>
            </a:xfrm>
            <a:prstGeom prst="curvedConnector3">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Curved 84">
              <a:extLst>
                <a:ext uri="{FF2B5EF4-FFF2-40B4-BE49-F238E27FC236}">
                  <a16:creationId xmlns:a16="http://schemas.microsoft.com/office/drawing/2014/main" id="{FAFAE371-B656-4A18-A4F4-144CA617798E}"/>
                </a:ext>
              </a:extLst>
            </p:cNvPr>
            <p:cNvCxnSpPr>
              <a:cxnSpLocks/>
              <a:stCxn id="61" idx="4"/>
              <a:endCxn id="70" idx="0"/>
            </p:cNvCxnSpPr>
            <p:nvPr/>
          </p:nvCxnSpPr>
          <p:spPr>
            <a:xfrm rot="16200000" flipH="1">
              <a:off x="7871564" y="600282"/>
              <a:ext cx="783869" cy="4330018"/>
            </a:xfrm>
            <a:prstGeom prst="curvedConnector3">
              <a:avLst>
                <a:gd name="adj1" fmla="val 50000"/>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Curved 86">
              <a:extLst>
                <a:ext uri="{FF2B5EF4-FFF2-40B4-BE49-F238E27FC236}">
                  <a16:creationId xmlns:a16="http://schemas.microsoft.com/office/drawing/2014/main" id="{CCC100F7-1491-4542-A576-BBE4B6907532}"/>
                </a:ext>
              </a:extLst>
            </p:cNvPr>
            <p:cNvCxnSpPr>
              <a:cxnSpLocks/>
              <a:stCxn id="61" idx="4"/>
              <a:endCxn id="69" idx="0"/>
            </p:cNvCxnSpPr>
            <p:nvPr/>
          </p:nvCxnSpPr>
          <p:spPr>
            <a:xfrm rot="16200000" flipH="1">
              <a:off x="6440621" y="2031224"/>
              <a:ext cx="1462343" cy="2146607"/>
            </a:xfrm>
            <a:prstGeom prst="curvedConnector3">
              <a:avLst>
                <a:gd name="adj1" fmla="val 50000"/>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0CB64A7A-2AB1-4012-8926-D2E80EE9C073}"/>
                </a:ext>
              </a:extLst>
            </p:cNvPr>
            <p:cNvSpPr/>
            <p:nvPr/>
          </p:nvSpPr>
          <p:spPr>
            <a:xfrm>
              <a:off x="1252480" y="3130094"/>
              <a:ext cx="1031980" cy="103198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4" name="TextBox 133">
              <a:extLst>
                <a:ext uri="{FF2B5EF4-FFF2-40B4-BE49-F238E27FC236}">
                  <a16:creationId xmlns:a16="http://schemas.microsoft.com/office/drawing/2014/main" id="{EFAFDA99-9A03-48C5-8294-FF9DBBB35276}"/>
                </a:ext>
              </a:extLst>
            </p:cNvPr>
            <p:cNvSpPr txBox="1"/>
            <p:nvPr/>
          </p:nvSpPr>
          <p:spPr>
            <a:xfrm>
              <a:off x="670332" y="4262106"/>
              <a:ext cx="2196289" cy="326635"/>
            </a:xfrm>
            <a:prstGeom prst="rect">
              <a:avLst/>
            </a:prstGeom>
            <a:noFill/>
          </p:spPr>
          <p:txBody>
            <a:bodyPr wrap="none" rtlCol="0">
              <a:spAutoFit/>
            </a:bodyPr>
            <a:lstStyle/>
            <a:p>
              <a:pPr algn="ctr"/>
              <a:r>
                <a:rPr lang="en-US" b="1"/>
                <a:t>Onboarding Checklist</a:t>
              </a:r>
            </a:p>
          </p:txBody>
        </p:sp>
        <p:sp>
          <p:nvSpPr>
            <p:cNvPr id="135" name="TextBox 134">
              <a:extLst>
                <a:ext uri="{FF2B5EF4-FFF2-40B4-BE49-F238E27FC236}">
                  <a16:creationId xmlns:a16="http://schemas.microsoft.com/office/drawing/2014/main" id="{D84130FB-4F33-49D6-856C-F5F3883C83F4}"/>
                </a:ext>
              </a:extLst>
            </p:cNvPr>
            <p:cNvSpPr txBox="1"/>
            <p:nvPr/>
          </p:nvSpPr>
          <p:spPr>
            <a:xfrm>
              <a:off x="728878" y="4605762"/>
              <a:ext cx="2079186" cy="725763"/>
            </a:xfrm>
            <a:prstGeom prst="rect">
              <a:avLst/>
            </a:prstGeom>
            <a:noFill/>
          </p:spPr>
          <p:txBody>
            <a:bodyPr wrap="square" rtlCol="0">
              <a:spAutoFit/>
            </a:bodyPr>
            <a:lstStyle/>
            <a:p>
              <a:pPr lvl="0" algn="ctr"/>
              <a:r>
                <a:rPr lang="en-US" sz="1400"/>
                <a:t>Track/retrieve onboarding tasks in </a:t>
              </a:r>
              <a:br>
                <a:rPr lang="en-US" sz="1400"/>
              </a:br>
              <a:r>
                <a:rPr lang="en-US" sz="1400"/>
                <a:t>MS Planner</a:t>
              </a:r>
            </a:p>
          </p:txBody>
        </p:sp>
        <p:sp>
          <p:nvSpPr>
            <p:cNvPr id="67" name="Oval 66">
              <a:extLst>
                <a:ext uri="{FF2B5EF4-FFF2-40B4-BE49-F238E27FC236}">
                  <a16:creationId xmlns:a16="http://schemas.microsoft.com/office/drawing/2014/main" id="{A9E0AD4C-7B00-421E-9CA8-ACD762F1FACA}"/>
                </a:ext>
              </a:extLst>
            </p:cNvPr>
            <p:cNvSpPr/>
            <p:nvPr/>
          </p:nvSpPr>
          <p:spPr>
            <a:xfrm>
              <a:off x="3420664" y="3822134"/>
              <a:ext cx="1031980" cy="103198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1" name="TextBox 140">
              <a:extLst>
                <a:ext uri="{FF2B5EF4-FFF2-40B4-BE49-F238E27FC236}">
                  <a16:creationId xmlns:a16="http://schemas.microsoft.com/office/drawing/2014/main" id="{5E359BCC-C88F-475C-8A6D-11F8261B7242}"/>
                </a:ext>
              </a:extLst>
            </p:cNvPr>
            <p:cNvSpPr txBox="1"/>
            <p:nvPr/>
          </p:nvSpPr>
          <p:spPr>
            <a:xfrm>
              <a:off x="2962337" y="4926879"/>
              <a:ext cx="1942290" cy="326635"/>
            </a:xfrm>
            <a:prstGeom prst="rect">
              <a:avLst/>
            </a:prstGeom>
            <a:noFill/>
          </p:spPr>
          <p:txBody>
            <a:bodyPr wrap="none" rtlCol="0">
              <a:spAutoFit/>
            </a:bodyPr>
            <a:lstStyle/>
            <a:p>
              <a:pPr algn="ctr"/>
              <a:r>
                <a:rPr lang="en-US" b="1"/>
                <a:t>Onboarding Videos</a:t>
              </a:r>
            </a:p>
          </p:txBody>
        </p:sp>
        <p:sp>
          <p:nvSpPr>
            <p:cNvPr id="142" name="TextBox 141">
              <a:extLst>
                <a:ext uri="{FF2B5EF4-FFF2-40B4-BE49-F238E27FC236}">
                  <a16:creationId xmlns:a16="http://schemas.microsoft.com/office/drawing/2014/main" id="{E60453D8-84DE-44C2-BF78-91794B8537F6}"/>
                </a:ext>
              </a:extLst>
            </p:cNvPr>
            <p:cNvSpPr txBox="1"/>
            <p:nvPr/>
          </p:nvSpPr>
          <p:spPr>
            <a:xfrm>
              <a:off x="2893886" y="5253513"/>
              <a:ext cx="2079186" cy="272196"/>
            </a:xfrm>
            <a:prstGeom prst="rect">
              <a:avLst/>
            </a:prstGeom>
            <a:noFill/>
          </p:spPr>
          <p:txBody>
            <a:bodyPr wrap="square" rtlCol="0">
              <a:spAutoFit/>
            </a:bodyPr>
            <a:lstStyle/>
            <a:p>
              <a:pPr lvl="0" algn="ctr"/>
              <a:r>
                <a:rPr lang="en-US" sz="1400"/>
                <a:t>Link to video resources</a:t>
              </a:r>
            </a:p>
          </p:txBody>
        </p:sp>
        <p:sp>
          <p:nvSpPr>
            <p:cNvPr id="68" name="Oval 67">
              <a:extLst>
                <a:ext uri="{FF2B5EF4-FFF2-40B4-BE49-F238E27FC236}">
                  <a16:creationId xmlns:a16="http://schemas.microsoft.com/office/drawing/2014/main" id="{CC358D4D-790E-44A9-A7E4-351DD612CB50}"/>
                </a:ext>
              </a:extLst>
            </p:cNvPr>
            <p:cNvSpPr/>
            <p:nvPr/>
          </p:nvSpPr>
          <p:spPr>
            <a:xfrm>
              <a:off x="5582499" y="3130094"/>
              <a:ext cx="1031980" cy="1031980"/>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4" name="TextBox 143">
              <a:extLst>
                <a:ext uri="{FF2B5EF4-FFF2-40B4-BE49-F238E27FC236}">
                  <a16:creationId xmlns:a16="http://schemas.microsoft.com/office/drawing/2014/main" id="{443DC80F-4D14-45B4-A146-BDD0128B0D80}"/>
                </a:ext>
              </a:extLst>
            </p:cNvPr>
            <p:cNvSpPr txBox="1"/>
            <p:nvPr/>
          </p:nvSpPr>
          <p:spPr>
            <a:xfrm>
              <a:off x="4836434" y="4262106"/>
              <a:ext cx="2264843" cy="571611"/>
            </a:xfrm>
            <a:prstGeom prst="rect">
              <a:avLst/>
            </a:prstGeom>
            <a:noFill/>
          </p:spPr>
          <p:txBody>
            <a:bodyPr wrap="square" rtlCol="0">
              <a:spAutoFit/>
            </a:bodyPr>
            <a:lstStyle/>
            <a:p>
              <a:pPr algn="ctr"/>
              <a:r>
                <a:rPr lang="en-US" b="1"/>
                <a:t>HR Policies &amp; Procedures</a:t>
              </a:r>
            </a:p>
          </p:txBody>
        </p:sp>
        <p:sp>
          <p:nvSpPr>
            <p:cNvPr id="145" name="TextBox 144">
              <a:extLst>
                <a:ext uri="{FF2B5EF4-FFF2-40B4-BE49-F238E27FC236}">
                  <a16:creationId xmlns:a16="http://schemas.microsoft.com/office/drawing/2014/main" id="{1AA93D11-289B-45E7-845B-44D84C9FC947}"/>
                </a:ext>
              </a:extLst>
            </p:cNvPr>
            <p:cNvSpPr txBox="1"/>
            <p:nvPr/>
          </p:nvSpPr>
          <p:spPr>
            <a:xfrm>
              <a:off x="4953858" y="4833717"/>
              <a:ext cx="2079186" cy="462732"/>
            </a:xfrm>
            <a:prstGeom prst="rect">
              <a:avLst/>
            </a:prstGeom>
            <a:noFill/>
          </p:spPr>
          <p:txBody>
            <a:bodyPr wrap="square" rtlCol="0">
              <a:spAutoFit/>
            </a:bodyPr>
            <a:lstStyle/>
            <a:p>
              <a:pPr lvl="0" algn="ctr"/>
              <a:r>
                <a:rPr lang="en-US" sz="1400"/>
                <a:t>Link to HR policies &amp; procedures</a:t>
              </a:r>
            </a:p>
          </p:txBody>
        </p:sp>
        <p:sp>
          <p:nvSpPr>
            <p:cNvPr id="69" name="Oval 68">
              <a:extLst>
                <a:ext uri="{FF2B5EF4-FFF2-40B4-BE49-F238E27FC236}">
                  <a16:creationId xmlns:a16="http://schemas.microsoft.com/office/drawing/2014/main" id="{7B45E717-3999-430F-8947-CFB73DA5E8E2}"/>
                </a:ext>
              </a:extLst>
            </p:cNvPr>
            <p:cNvSpPr/>
            <p:nvPr/>
          </p:nvSpPr>
          <p:spPr>
            <a:xfrm>
              <a:off x="7729106" y="3835700"/>
              <a:ext cx="1031980" cy="103198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TextBox 146">
              <a:extLst>
                <a:ext uri="{FF2B5EF4-FFF2-40B4-BE49-F238E27FC236}">
                  <a16:creationId xmlns:a16="http://schemas.microsoft.com/office/drawing/2014/main" id="{63275DC8-15E7-4407-ACB3-442FBB1AD9A7}"/>
                </a:ext>
              </a:extLst>
            </p:cNvPr>
            <p:cNvSpPr txBox="1"/>
            <p:nvPr/>
          </p:nvSpPr>
          <p:spPr>
            <a:xfrm>
              <a:off x="7575983" y="4893718"/>
              <a:ext cx="1375029" cy="571611"/>
            </a:xfrm>
            <a:prstGeom prst="rect">
              <a:avLst/>
            </a:prstGeom>
            <a:noFill/>
          </p:spPr>
          <p:txBody>
            <a:bodyPr wrap="square" rtlCol="0">
              <a:spAutoFit/>
            </a:bodyPr>
            <a:lstStyle/>
            <a:p>
              <a:pPr algn="ctr"/>
              <a:r>
                <a:rPr lang="en-US" b="1"/>
                <a:t>Let’s get to know you!</a:t>
              </a:r>
            </a:p>
          </p:txBody>
        </p:sp>
        <p:sp>
          <p:nvSpPr>
            <p:cNvPr id="148" name="TextBox 147">
              <a:extLst>
                <a:ext uri="{FF2B5EF4-FFF2-40B4-BE49-F238E27FC236}">
                  <a16:creationId xmlns:a16="http://schemas.microsoft.com/office/drawing/2014/main" id="{BFF85345-AB62-4B31-A388-63CCF6F912CA}"/>
                </a:ext>
              </a:extLst>
            </p:cNvPr>
            <p:cNvSpPr txBox="1"/>
            <p:nvPr/>
          </p:nvSpPr>
          <p:spPr>
            <a:xfrm>
              <a:off x="7205501" y="5491367"/>
              <a:ext cx="2079186" cy="462732"/>
            </a:xfrm>
            <a:prstGeom prst="rect">
              <a:avLst/>
            </a:prstGeom>
            <a:noFill/>
          </p:spPr>
          <p:txBody>
            <a:bodyPr wrap="square" rtlCol="0">
              <a:spAutoFit/>
            </a:bodyPr>
            <a:lstStyle/>
            <a:p>
              <a:pPr lvl="0" algn="ctr"/>
              <a:r>
                <a:rPr lang="en-US" sz="1400"/>
                <a:t>Adaptive Card / Introduction in MS Teams</a:t>
              </a:r>
            </a:p>
          </p:txBody>
        </p:sp>
        <p:sp>
          <p:nvSpPr>
            <p:cNvPr id="70" name="Oval 69">
              <a:extLst>
                <a:ext uri="{FF2B5EF4-FFF2-40B4-BE49-F238E27FC236}">
                  <a16:creationId xmlns:a16="http://schemas.microsoft.com/office/drawing/2014/main" id="{C6769C28-C6B0-4ACE-A7FE-575903811292}"/>
                </a:ext>
              </a:extLst>
            </p:cNvPr>
            <p:cNvSpPr/>
            <p:nvPr/>
          </p:nvSpPr>
          <p:spPr>
            <a:xfrm>
              <a:off x="9912517" y="3157226"/>
              <a:ext cx="1031980" cy="103198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0" name="TextBox 149">
              <a:extLst>
                <a:ext uri="{FF2B5EF4-FFF2-40B4-BE49-F238E27FC236}">
                  <a16:creationId xmlns:a16="http://schemas.microsoft.com/office/drawing/2014/main" id="{344CAC5A-CD28-4D62-8075-15277B018BD3}"/>
                </a:ext>
              </a:extLst>
            </p:cNvPr>
            <p:cNvSpPr txBox="1"/>
            <p:nvPr/>
          </p:nvSpPr>
          <p:spPr>
            <a:xfrm>
              <a:off x="9460021" y="4263031"/>
              <a:ext cx="1936975" cy="326635"/>
            </a:xfrm>
            <a:prstGeom prst="rect">
              <a:avLst/>
            </a:prstGeom>
            <a:noFill/>
          </p:spPr>
          <p:txBody>
            <a:bodyPr wrap="none" rtlCol="0">
              <a:spAutoFit/>
            </a:bodyPr>
            <a:lstStyle/>
            <a:p>
              <a:pPr algn="ctr"/>
              <a:r>
                <a:rPr lang="en-US" b="1"/>
                <a:t>Onboarding Survey</a:t>
              </a:r>
            </a:p>
          </p:txBody>
        </p:sp>
        <p:sp>
          <p:nvSpPr>
            <p:cNvPr id="151" name="TextBox 150">
              <a:extLst>
                <a:ext uri="{FF2B5EF4-FFF2-40B4-BE49-F238E27FC236}">
                  <a16:creationId xmlns:a16="http://schemas.microsoft.com/office/drawing/2014/main" id="{F310F1EC-64A3-4F89-97A1-FDC6265565A6}"/>
                </a:ext>
              </a:extLst>
            </p:cNvPr>
            <p:cNvSpPr txBox="1"/>
            <p:nvPr/>
          </p:nvSpPr>
          <p:spPr>
            <a:xfrm>
              <a:off x="9387162" y="4580365"/>
              <a:ext cx="2079186" cy="462732"/>
            </a:xfrm>
            <a:prstGeom prst="rect">
              <a:avLst/>
            </a:prstGeom>
            <a:noFill/>
          </p:spPr>
          <p:txBody>
            <a:bodyPr wrap="square" rtlCol="0">
              <a:spAutoFit/>
            </a:bodyPr>
            <a:lstStyle/>
            <a:p>
              <a:pPr lvl="0" algn="ctr"/>
              <a:r>
                <a:rPr lang="en-US" sz="1400"/>
                <a:t>MS Forms / Email to HR Manager</a:t>
              </a:r>
            </a:p>
          </p:txBody>
        </p:sp>
        <p:sp>
          <p:nvSpPr>
            <p:cNvPr id="41" name="Shape 2435">
              <a:extLst>
                <a:ext uri="{FF2B5EF4-FFF2-40B4-BE49-F238E27FC236}">
                  <a16:creationId xmlns:a16="http://schemas.microsoft.com/office/drawing/2014/main" id="{FFC2708A-DBEF-4EB5-83AC-9A843769AFD9}"/>
                </a:ext>
              </a:extLst>
            </p:cNvPr>
            <p:cNvSpPr/>
            <p:nvPr/>
          </p:nvSpPr>
          <p:spPr>
            <a:xfrm>
              <a:off x="1564310" y="3441939"/>
              <a:ext cx="408321" cy="408291"/>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42" name="Shape 2447">
              <a:extLst>
                <a:ext uri="{FF2B5EF4-FFF2-40B4-BE49-F238E27FC236}">
                  <a16:creationId xmlns:a16="http://schemas.microsoft.com/office/drawing/2014/main" id="{354E7136-7977-424C-9409-F6083F49C03F}"/>
                </a:ext>
              </a:extLst>
            </p:cNvPr>
            <p:cNvSpPr/>
            <p:nvPr/>
          </p:nvSpPr>
          <p:spPr>
            <a:xfrm>
              <a:off x="10224347" y="3506188"/>
              <a:ext cx="408321" cy="334057"/>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43" name="Shape 2627">
              <a:extLst>
                <a:ext uri="{FF2B5EF4-FFF2-40B4-BE49-F238E27FC236}">
                  <a16:creationId xmlns:a16="http://schemas.microsoft.com/office/drawing/2014/main" id="{E52C479A-2BD1-45EB-A0DF-375287CCB94F}"/>
                </a:ext>
              </a:extLst>
            </p:cNvPr>
            <p:cNvSpPr/>
            <p:nvPr/>
          </p:nvSpPr>
          <p:spPr>
            <a:xfrm>
              <a:off x="8040936" y="4147545"/>
              <a:ext cx="408321" cy="408291"/>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44" name="Shape 2628">
              <a:extLst>
                <a:ext uri="{FF2B5EF4-FFF2-40B4-BE49-F238E27FC236}">
                  <a16:creationId xmlns:a16="http://schemas.microsoft.com/office/drawing/2014/main" id="{D4E5F991-8277-4425-B15A-D2087657DC9F}"/>
                </a:ext>
              </a:extLst>
            </p:cNvPr>
            <p:cNvSpPr/>
            <p:nvPr/>
          </p:nvSpPr>
          <p:spPr>
            <a:xfrm>
              <a:off x="3732494" y="4171096"/>
              <a:ext cx="408321" cy="334057"/>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45" name="Shape 2630">
              <a:extLst>
                <a:ext uri="{FF2B5EF4-FFF2-40B4-BE49-F238E27FC236}">
                  <a16:creationId xmlns:a16="http://schemas.microsoft.com/office/drawing/2014/main" id="{6B93316D-14F4-4EC9-9404-46FDD6C6F774}"/>
                </a:ext>
              </a:extLst>
            </p:cNvPr>
            <p:cNvSpPr/>
            <p:nvPr/>
          </p:nvSpPr>
          <p:spPr>
            <a:xfrm>
              <a:off x="5894456" y="3441929"/>
              <a:ext cx="408067" cy="408310"/>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a:effectLst>
              <a:outerShdw blurRad="50800" dist="38100" dir="2700000" algn="tl" rotWithShape="0">
                <a:prstClr val="black">
                  <a:alpha val="40000"/>
                </a:prstClr>
              </a:outerShdw>
            </a:effectLst>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effectLst>
                  <a:outerShdw blurRad="38100" dist="12700" dir="5400000" rotWithShape="0">
                    <a:srgbClr val="000000">
                      <a:alpha val="50000"/>
                    </a:srgbClr>
                  </a:outerShdw>
                </a:effectLst>
                <a:uLnTx/>
                <a:uFillTx/>
                <a:latin typeface="Arial"/>
                <a:ea typeface="Arial"/>
                <a:cs typeface="Arial"/>
                <a:sym typeface="Gill Sans"/>
              </a:endParaRPr>
            </a:p>
          </p:txBody>
        </p:sp>
        <p:grpSp>
          <p:nvGrpSpPr>
            <p:cNvPr id="47" name="Group 46">
              <a:extLst>
                <a:ext uri="{FF2B5EF4-FFF2-40B4-BE49-F238E27FC236}">
                  <a16:creationId xmlns:a16="http://schemas.microsoft.com/office/drawing/2014/main" id="{91EA5A80-43CB-48AF-8DE2-299D7F210BEC}"/>
                </a:ext>
              </a:extLst>
            </p:cNvPr>
            <p:cNvGrpSpPr/>
            <p:nvPr/>
          </p:nvGrpSpPr>
          <p:grpSpPr>
            <a:xfrm>
              <a:off x="5169263" y="519889"/>
              <a:ext cx="1873763" cy="1853468"/>
              <a:chOff x="5169263" y="519889"/>
              <a:chExt cx="1873763" cy="1853468"/>
            </a:xfrm>
          </p:grpSpPr>
          <p:grpSp>
            <p:nvGrpSpPr>
              <p:cNvPr id="25" name="Group 24">
                <a:extLst>
                  <a:ext uri="{FF2B5EF4-FFF2-40B4-BE49-F238E27FC236}">
                    <a16:creationId xmlns:a16="http://schemas.microsoft.com/office/drawing/2014/main" id="{75ED5D85-FA31-4F7F-9B1F-60B385CE4058}"/>
                  </a:ext>
                </a:extLst>
              </p:cNvPr>
              <p:cNvGrpSpPr/>
              <p:nvPr/>
            </p:nvGrpSpPr>
            <p:grpSpPr>
              <a:xfrm>
                <a:off x="5169263" y="519889"/>
                <a:ext cx="1853474" cy="1853468"/>
                <a:chOff x="5208714" y="559340"/>
                <a:chExt cx="1774572" cy="1774566"/>
              </a:xfrm>
            </p:grpSpPr>
            <p:sp>
              <p:nvSpPr>
                <p:cNvPr id="61" name="Oval 60">
                  <a:extLst>
                    <a:ext uri="{FF2B5EF4-FFF2-40B4-BE49-F238E27FC236}">
                      <a16:creationId xmlns:a16="http://schemas.microsoft.com/office/drawing/2014/main" id="{F57F22D5-1255-48BB-8A23-1B2DDD1089EE}"/>
                    </a:ext>
                  </a:extLst>
                </p:cNvPr>
                <p:cNvSpPr/>
                <p:nvPr/>
              </p:nvSpPr>
              <p:spPr>
                <a:xfrm>
                  <a:off x="5208714" y="559340"/>
                  <a:ext cx="1774572" cy="1774566"/>
                </a:xfrm>
                <a:prstGeom prst="ellipse">
                  <a:avLst/>
                </a:prstGeom>
                <a:gradFill>
                  <a:gsLst>
                    <a:gs pos="100000">
                      <a:schemeClr val="accent3"/>
                    </a:gs>
                    <a:gs pos="0">
                      <a:schemeClr val="accent1"/>
                    </a:gs>
                  </a:gsLst>
                  <a:lin ang="7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57741C4-0775-49EF-B716-7CFAED9C751E}"/>
                    </a:ext>
                  </a:extLst>
                </p:cNvPr>
                <p:cNvSpPr/>
                <p:nvPr/>
              </p:nvSpPr>
              <p:spPr>
                <a:xfrm>
                  <a:off x="5293439" y="644065"/>
                  <a:ext cx="1605122" cy="16051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8B370A8E-DF98-4B66-8A45-478B14E617E1}"/>
                  </a:ext>
                </a:extLst>
              </p:cNvPr>
              <p:cNvSpPr txBox="1"/>
              <p:nvPr/>
            </p:nvSpPr>
            <p:spPr>
              <a:xfrm>
                <a:off x="5189553" y="735004"/>
                <a:ext cx="1853473" cy="665282"/>
              </a:xfrm>
              <a:prstGeom prst="rect">
                <a:avLst/>
              </a:prstGeom>
              <a:noFill/>
            </p:spPr>
            <p:txBody>
              <a:bodyPr wrap="square" rtlCol="0">
                <a:spAutoFit/>
              </a:bodyPr>
              <a:lstStyle/>
              <a:p>
                <a:pPr algn="ctr"/>
                <a:r>
                  <a:rPr lang="en-US" sz="2200" b="1">
                    <a:latin typeface="+mj-lt"/>
                  </a:rPr>
                  <a:t>Millie</a:t>
                </a:r>
              </a:p>
              <a:p>
                <a:pPr algn="ctr"/>
                <a:r>
                  <a:rPr lang="en-US" sz="1600" b="1">
                    <a:latin typeface="+mj-lt"/>
                  </a:rPr>
                  <a:t>(New Hire Agent)</a:t>
                </a:r>
                <a:endParaRPr lang="en-US" sz="1100" b="1">
                  <a:latin typeface="+mj-lt"/>
                </a:endParaRPr>
              </a:p>
            </p:txBody>
          </p:sp>
        </p:grpSp>
      </p:grpSp>
      <p:grpSp>
        <p:nvGrpSpPr>
          <p:cNvPr id="10" name="Group 5">
            <a:extLst>
              <a:ext uri="{FF2B5EF4-FFF2-40B4-BE49-F238E27FC236}">
                <a16:creationId xmlns:a16="http://schemas.microsoft.com/office/drawing/2014/main" id="{54B0142E-CDC0-5F2A-6ED2-9E1CEA6AFC87}"/>
              </a:ext>
            </a:extLst>
          </p:cNvPr>
          <p:cNvGrpSpPr/>
          <p:nvPr/>
        </p:nvGrpSpPr>
        <p:grpSpPr>
          <a:xfrm>
            <a:off x="-1" y="-36498"/>
            <a:ext cx="446315" cy="6894498"/>
            <a:chOff x="0" y="0"/>
            <a:chExt cx="727107" cy="2723752"/>
          </a:xfrm>
        </p:grpSpPr>
        <p:sp>
          <p:nvSpPr>
            <p:cNvPr id="11" name="Freeform 6">
              <a:extLst>
                <a:ext uri="{FF2B5EF4-FFF2-40B4-BE49-F238E27FC236}">
                  <a16:creationId xmlns:a16="http://schemas.microsoft.com/office/drawing/2014/main" id="{2F6BA545-0AF7-C6D5-292F-8816CC32BFE6}"/>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12" name="TextBox 7">
              <a:extLst>
                <a:ext uri="{FF2B5EF4-FFF2-40B4-BE49-F238E27FC236}">
                  <a16:creationId xmlns:a16="http://schemas.microsoft.com/office/drawing/2014/main" id="{D72FCEDF-A866-C37C-9711-7E78D2F52A64}"/>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13" name="Group 8">
            <a:extLst>
              <a:ext uri="{FF2B5EF4-FFF2-40B4-BE49-F238E27FC236}">
                <a16:creationId xmlns:a16="http://schemas.microsoft.com/office/drawing/2014/main" id="{3FE11889-6CC0-C402-637F-3E710FDE7FE8}"/>
              </a:ext>
            </a:extLst>
          </p:cNvPr>
          <p:cNvGrpSpPr/>
          <p:nvPr/>
        </p:nvGrpSpPr>
        <p:grpSpPr>
          <a:xfrm rot="-5400000">
            <a:off x="-5536801" y="3237591"/>
            <a:ext cx="12192000" cy="225769"/>
            <a:chOff x="0" y="0"/>
            <a:chExt cx="4816593" cy="89193"/>
          </a:xfrm>
        </p:grpSpPr>
        <p:sp>
          <p:nvSpPr>
            <p:cNvPr id="14" name="Freeform 9">
              <a:extLst>
                <a:ext uri="{FF2B5EF4-FFF2-40B4-BE49-F238E27FC236}">
                  <a16:creationId xmlns:a16="http://schemas.microsoft.com/office/drawing/2014/main" id="{C0645CF6-CBA6-98C3-0670-27C0A265C921}"/>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5" name="TextBox 10">
              <a:extLst>
                <a:ext uri="{FF2B5EF4-FFF2-40B4-BE49-F238E27FC236}">
                  <a16:creationId xmlns:a16="http://schemas.microsoft.com/office/drawing/2014/main" id="{AB850C48-254D-B074-8790-C5C657E627A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6" name="Freeform 3">
            <a:extLst>
              <a:ext uri="{FF2B5EF4-FFF2-40B4-BE49-F238E27FC236}">
                <a16:creationId xmlns:a16="http://schemas.microsoft.com/office/drawing/2014/main" id="{E73EDB1A-7889-6573-A8C8-E8B3BDD2575F}"/>
              </a:ext>
            </a:extLst>
          </p:cNvPr>
          <p:cNvSpPr/>
          <p:nvPr/>
        </p:nvSpPr>
        <p:spPr>
          <a:xfrm>
            <a:off x="10615448" y="6023354"/>
            <a:ext cx="1505431" cy="133437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26" name="Picture 25" descr="A cartoon character wearing a uniform&#10;&#10;AI-generated content may be incorrect.">
            <a:extLst>
              <a:ext uri="{FF2B5EF4-FFF2-40B4-BE49-F238E27FC236}">
                <a16:creationId xmlns:a16="http://schemas.microsoft.com/office/drawing/2014/main" id="{30002245-75B0-DB68-E83B-5CCCCF7F5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596" y="1185759"/>
            <a:ext cx="887762" cy="887762"/>
          </a:xfrm>
          <a:prstGeom prst="rect">
            <a:avLst/>
          </a:prstGeom>
        </p:spPr>
      </p:pic>
      <p:sp>
        <p:nvSpPr>
          <p:cNvPr id="27" name="Title 1">
            <a:extLst>
              <a:ext uri="{FF2B5EF4-FFF2-40B4-BE49-F238E27FC236}">
                <a16:creationId xmlns:a16="http://schemas.microsoft.com/office/drawing/2014/main" id="{1EDD2C23-AEEC-7E9F-9804-7851196E3DF2}"/>
              </a:ext>
            </a:extLst>
          </p:cNvPr>
          <p:cNvSpPr txBox="1">
            <a:spLocks/>
          </p:cNvSpPr>
          <p:nvPr/>
        </p:nvSpPr>
        <p:spPr>
          <a:xfrm>
            <a:off x="922373" y="259522"/>
            <a:ext cx="3988047" cy="8339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70C0"/>
                </a:solidFill>
                <a:effectLst>
                  <a:outerShdw blurRad="38100" dist="38100" dir="2700000" algn="tl">
                    <a:srgbClr val="000000">
                      <a:alpha val="43137"/>
                    </a:srgbClr>
                  </a:outerShdw>
                </a:effectLst>
                <a:latin typeface="Roboto Bold"/>
                <a:ea typeface="+mn-ea"/>
                <a:cs typeface="+mn-cs"/>
              </a:rPr>
              <a:t>Use Case</a:t>
            </a:r>
          </a:p>
          <a:p>
            <a:r>
              <a:rPr lang="en-US" sz="1800" i="1"/>
              <a:t>The agent is to help new hires with the onboarding process, resources etc.</a:t>
            </a:r>
            <a:endParaRPr lang="en-US" sz="1800"/>
          </a:p>
          <a:p>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spTree>
    <p:extLst>
      <p:ext uri="{BB962C8B-B14F-4D97-AF65-F5344CB8AC3E}">
        <p14:creationId xmlns:p14="http://schemas.microsoft.com/office/powerpoint/2010/main" val="27171262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D029-1A8B-C7CE-B67B-45547F034509}"/>
              </a:ext>
            </a:extLst>
          </p:cNvPr>
          <p:cNvSpPr>
            <a:spLocks noGrp="1"/>
          </p:cNvSpPr>
          <p:nvPr>
            <p:ph type="title"/>
          </p:nvPr>
        </p:nvSpPr>
        <p:spPr>
          <a:xfrm>
            <a:off x="257870" y="365126"/>
            <a:ext cx="11095930" cy="516617"/>
          </a:xfrm>
        </p:spPr>
        <p:txBody>
          <a:bodyPr>
            <a:normAutofit fontScale="90000"/>
          </a:bodyPr>
          <a:lstStyle/>
          <a:p>
            <a:r>
              <a:rPr lang="en-US" b="1">
                <a:solidFill>
                  <a:srgbClr val="0070C0"/>
                </a:solidFill>
                <a:effectLst>
                  <a:outerShdw blurRad="38100" dist="38100" dir="2700000" algn="tl">
                    <a:srgbClr val="000000">
                      <a:alpha val="43137"/>
                    </a:srgbClr>
                  </a:outerShdw>
                </a:effectLst>
                <a:latin typeface="Roboto Bold"/>
                <a:ea typeface="+mn-ea"/>
                <a:cs typeface="+mn-cs"/>
              </a:rPr>
              <a:t>Agent - Quick Overview</a:t>
            </a:r>
          </a:p>
        </p:txBody>
      </p:sp>
      <p:graphicFrame>
        <p:nvGraphicFramePr>
          <p:cNvPr id="4" name="Content Placeholder 3">
            <a:extLst>
              <a:ext uri="{FF2B5EF4-FFF2-40B4-BE49-F238E27FC236}">
                <a16:creationId xmlns:a16="http://schemas.microsoft.com/office/drawing/2014/main" id="{E833C1CB-170C-8BF6-F4FF-136450B0A92C}"/>
              </a:ext>
            </a:extLst>
          </p:cNvPr>
          <p:cNvGraphicFramePr>
            <a:graphicFrameLocks noGrp="1"/>
          </p:cNvGraphicFramePr>
          <p:nvPr>
            <p:ph idx="1"/>
            <p:extLst>
              <p:ext uri="{D42A27DB-BD31-4B8C-83A1-F6EECF244321}">
                <p14:modId xmlns:p14="http://schemas.microsoft.com/office/powerpoint/2010/main" val="269655226"/>
              </p:ext>
            </p:extLst>
          </p:nvPr>
        </p:nvGraphicFramePr>
        <p:xfrm>
          <a:off x="257870" y="1088571"/>
          <a:ext cx="11095929" cy="545157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435415">
                  <a:extLst>
                    <a:ext uri="{9D8B030D-6E8A-4147-A177-3AD203B41FA5}">
                      <a16:colId xmlns:a16="http://schemas.microsoft.com/office/drawing/2014/main" val="1123300210"/>
                    </a:ext>
                  </a:extLst>
                </a:gridCol>
                <a:gridCol w="8660514">
                  <a:extLst>
                    <a:ext uri="{9D8B030D-6E8A-4147-A177-3AD203B41FA5}">
                      <a16:colId xmlns:a16="http://schemas.microsoft.com/office/drawing/2014/main" val="1616506579"/>
                    </a:ext>
                  </a:extLst>
                </a:gridCol>
              </a:tblGrid>
              <a:tr h="410617">
                <a:tc>
                  <a:txBody>
                    <a:bodyPr/>
                    <a:lstStyle/>
                    <a:p>
                      <a:r>
                        <a:rPr lang="en-US">
                          <a:solidFill>
                            <a:schemeClr val="tx1"/>
                          </a:solidFill>
                        </a:rPr>
                        <a:t>Item</a:t>
                      </a:r>
                    </a:p>
                  </a:txBody>
                  <a:tcPr>
                    <a:solidFill>
                      <a:schemeClr val="tx2">
                        <a:lumMod val="25000"/>
                        <a:lumOff val="75000"/>
                      </a:schemeClr>
                    </a:solidFill>
                  </a:tcPr>
                </a:tc>
                <a:tc>
                  <a:txBody>
                    <a:bodyPr/>
                    <a:lstStyle/>
                    <a:p>
                      <a:r>
                        <a:rPr lang="en-US">
                          <a:solidFill>
                            <a:schemeClr val="tx1"/>
                          </a:solidFill>
                        </a:rPr>
                        <a:t>Description</a:t>
                      </a:r>
                    </a:p>
                  </a:txBody>
                  <a:tcPr>
                    <a:solidFill>
                      <a:schemeClr val="tx2">
                        <a:lumMod val="25000"/>
                        <a:lumOff val="75000"/>
                      </a:schemeClr>
                    </a:solidFill>
                  </a:tcPr>
                </a:tc>
                <a:extLst>
                  <a:ext uri="{0D108BD9-81ED-4DB2-BD59-A6C34878D82A}">
                    <a16:rowId xmlns:a16="http://schemas.microsoft.com/office/drawing/2014/main" val="2811817729"/>
                  </a:ext>
                </a:extLst>
              </a:tr>
              <a:tr h="410617">
                <a:tc>
                  <a:txBody>
                    <a:bodyPr/>
                    <a:lstStyle/>
                    <a:p>
                      <a:r>
                        <a:rPr lang="en-US" b="1"/>
                        <a:t>Name</a:t>
                      </a:r>
                    </a:p>
                  </a:txBody>
                  <a:tcPr/>
                </a:tc>
                <a:tc>
                  <a:txBody>
                    <a:bodyPr/>
                    <a:lstStyle/>
                    <a:p>
                      <a:r>
                        <a:rPr lang="en-US"/>
                        <a:t>Millie</a:t>
                      </a:r>
                    </a:p>
                  </a:txBody>
                  <a:tcPr/>
                </a:tc>
                <a:extLst>
                  <a:ext uri="{0D108BD9-81ED-4DB2-BD59-A6C34878D82A}">
                    <a16:rowId xmlns:a16="http://schemas.microsoft.com/office/drawing/2014/main" val="2357823161"/>
                  </a:ext>
                </a:extLst>
              </a:tr>
              <a:tr h="946789">
                <a:tc>
                  <a:txBody>
                    <a:bodyPr/>
                    <a:lstStyle/>
                    <a:p>
                      <a:r>
                        <a:rPr lang="en-US" b="1"/>
                        <a:t>Purpose</a:t>
                      </a:r>
                    </a:p>
                  </a:txBody>
                  <a:tcPr/>
                </a:tc>
                <a:tc>
                  <a:txBody>
                    <a:bodyPr/>
                    <a:lstStyle/>
                    <a:p>
                      <a:r>
                        <a:rPr lang="en-US"/>
                        <a:t>Help new hires navigate the onboarding process, from the onboarding checklist, to easily finding HR resources, training videos, introducing them to the team and finally to evaluating the process for future improvements. </a:t>
                      </a:r>
                    </a:p>
                  </a:txBody>
                  <a:tcPr/>
                </a:tc>
                <a:extLst>
                  <a:ext uri="{0D108BD9-81ED-4DB2-BD59-A6C34878D82A}">
                    <a16:rowId xmlns:a16="http://schemas.microsoft.com/office/drawing/2014/main" val="2233414973"/>
                  </a:ext>
                </a:extLst>
              </a:tr>
              <a:tr h="410617">
                <a:tc>
                  <a:txBody>
                    <a:bodyPr/>
                    <a:lstStyle/>
                    <a:p>
                      <a:r>
                        <a:rPr lang="en-US" b="1"/>
                        <a:t>Audience</a:t>
                      </a:r>
                    </a:p>
                  </a:txBody>
                  <a:tcPr/>
                </a:tc>
                <a:tc>
                  <a:txBody>
                    <a:bodyPr/>
                    <a:lstStyle/>
                    <a:p>
                      <a:r>
                        <a:rPr lang="en-US"/>
                        <a:t>New hires</a:t>
                      </a:r>
                    </a:p>
                  </a:txBody>
                  <a:tcPr/>
                </a:tc>
                <a:extLst>
                  <a:ext uri="{0D108BD9-81ED-4DB2-BD59-A6C34878D82A}">
                    <a16:rowId xmlns:a16="http://schemas.microsoft.com/office/drawing/2014/main" val="677480978"/>
                  </a:ext>
                </a:extLst>
              </a:tr>
              <a:tr h="867124">
                <a:tc>
                  <a:txBody>
                    <a:bodyPr/>
                    <a:lstStyle/>
                    <a:p>
                      <a:r>
                        <a:rPr lang="en-US" b="1"/>
                        <a:t>Starter Questions</a:t>
                      </a:r>
                    </a:p>
                  </a:txBody>
                  <a:tcPr/>
                </a:tc>
                <a:tc>
                  <a:txBody>
                    <a:bodyPr/>
                    <a:lstStyle/>
                    <a:p>
                      <a:pPr marL="342900" indent="-342900">
                        <a:buAutoNum type="arabicPeriod"/>
                      </a:pPr>
                      <a:r>
                        <a:rPr lang="en-US"/>
                        <a:t>Take me to the Starting Menu</a:t>
                      </a:r>
                    </a:p>
                    <a:p>
                      <a:pPr marL="342900" indent="-342900">
                        <a:buAutoNum type="arabicPeriod"/>
                      </a:pPr>
                      <a:r>
                        <a:rPr lang="en-US"/>
                        <a:t>Show me onboarding videos</a:t>
                      </a:r>
                    </a:p>
                    <a:p>
                      <a:pPr marL="342900" indent="-342900">
                        <a:buAutoNum type="arabicPeriod"/>
                      </a:pPr>
                      <a:r>
                        <a:rPr lang="en-US"/>
                        <a:t>What HR policies and procedures do you need information about?</a:t>
                      </a:r>
                    </a:p>
                  </a:txBody>
                  <a:tcPr/>
                </a:tc>
                <a:extLst>
                  <a:ext uri="{0D108BD9-81ED-4DB2-BD59-A6C34878D82A}">
                    <a16:rowId xmlns:a16="http://schemas.microsoft.com/office/drawing/2014/main" val="695784380"/>
                  </a:ext>
                </a:extLst>
              </a:tr>
              <a:tr h="687907">
                <a:tc>
                  <a:txBody>
                    <a:bodyPr/>
                    <a:lstStyle/>
                    <a:p>
                      <a:r>
                        <a:rPr lang="en-US" b="1"/>
                        <a:t>Knowledge Source/s</a:t>
                      </a:r>
                    </a:p>
                  </a:txBody>
                  <a:tcPr/>
                </a:tc>
                <a:tc>
                  <a:txBody>
                    <a:bodyPr/>
                    <a:lstStyle/>
                    <a:p>
                      <a:r>
                        <a:rPr lang="en-US"/>
                        <a:t>SharePoint HR Site &gt; HR policies &amp; procedures</a:t>
                      </a:r>
                    </a:p>
                    <a:p>
                      <a:r>
                        <a:rPr lang="en-US"/>
                        <a:t>SharePoint Training Site &gt; Onboarding Videos</a:t>
                      </a:r>
                    </a:p>
                  </a:txBody>
                  <a:tcPr/>
                </a:tc>
                <a:extLst>
                  <a:ext uri="{0D108BD9-81ED-4DB2-BD59-A6C34878D82A}">
                    <a16:rowId xmlns:a16="http://schemas.microsoft.com/office/drawing/2014/main" val="797509547"/>
                  </a:ext>
                </a:extLst>
              </a:tr>
              <a:tr h="687907">
                <a:tc>
                  <a:txBody>
                    <a:bodyPr/>
                    <a:lstStyle/>
                    <a:p>
                      <a:r>
                        <a:rPr lang="en-US" b="1"/>
                        <a:t>Topics</a:t>
                      </a:r>
                    </a:p>
                  </a:txBody>
                  <a:tcPr/>
                </a:tc>
                <a:tc>
                  <a:txBody>
                    <a:bodyPr/>
                    <a:lstStyle/>
                    <a:p>
                      <a:r>
                        <a:rPr lang="en-US"/>
                        <a:t>-Starter Topics (main menu)            -Let’s get to know you – Adaptive Card</a:t>
                      </a:r>
                    </a:p>
                    <a:p>
                      <a:r>
                        <a:rPr lang="en-US"/>
                        <a:t>-HR Topics (PTO, benefits etc.)       -Onboarding Checklist</a:t>
                      </a:r>
                    </a:p>
                  </a:txBody>
                  <a:tcPr/>
                </a:tc>
                <a:extLst>
                  <a:ext uri="{0D108BD9-81ED-4DB2-BD59-A6C34878D82A}">
                    <a16:rowId xmlns:a16="http://schemas.microsoft.com/office/drawing/2014/main" val="2770543814"/>
                  </a:ext>
                </a:extLst>
              </a:tr>
              <a:tr h="982725">
                <a:tc>
                  <a:txBody>
                    <a:bodyPr/>
                    <a:lstStyle/>
                    <a:p>
                      <a:r>
                        <a:rPr lang="en-US" b="1"/>
                        <a:t>Actions</a:t>
                      </a:r>
                    </a:p>
                  </a:txBody>
                  <a:tcPr/>
                </a:tc>
                <a:tc>
                  <a:txBody>
                    <a:bodyPr/>
                    <a:lstStyle/>
                    <a:p>
                      <a:r>
                        <a:rPr lang="en-US" dirty="0"/>
                        <a:t>Onboarding checklist &gt; Tasks in MS Planner / Retrieve when needed</a:t>
                      </a:r>
                    </a:p>
                    <a:p>
                      <a:r>
                        <a:rPr lang="en-US" dirty="0"/>
                        <a:t>Get to know you! &gt; Adaptive Card &gt; Results posted to MS Teams</a:t>
                      </a:r>
                    </a:p>
                    <a:p>
                      <a:r>
                        <a:rPr lang="en-US" dirty="0"/>
                        <a:t>Onboarding Survey &gt; results to go to HR Manager</a:t>
                      </a:r>
                    </a:p>
                  </a:txBody>
                  <a:tcPr/>
                </a:tc>
                <a:extLst>
                  <a:ext uri="{0D108BD9-81ED-4DB2-BD59-A6C34878D82A}">
                    <a16:rowId xmlns:a16="http://schemas.microsoft.com/office/drawing/2014/main" val="1075616124"/>
                  </a:ext>
                </a:extLst>
              </a:tr>
            </a:tbl>
          </a:graphicData>
        </a:graphic>
      </p:graphicFrame>
      <p:sp>
        <p:nvSpPr>
          <p:cNvPr id="5" name="Freeform 2">
            <a:extLst>
              <a:ext uri="{FF2B5EF4-FFF2-40B4-BE49-F238E27FC236}">
                <a16:creationId xmlns:a16="http://schemas.microsoft.com/office/drawing/2014/main" id="{3DFA0706-92A5-B5AA-C4B5-FC400225F767}"/>
              </a:ext>
            </a:extLst>
          </p:cNvPr>
          <p:cNvSpPr/>
          <p:nvPr/>
        </p:nvSpPr>
        <p:spPr>
          <a:xfrm>
            <a:off x="9987435" y="-442665"/>
            <a:ext cx="1336456" cy="1201926"/>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6" name="Group 3">
            <a:extLst>
              <a:ext uri="{FF2B5EF4-FFF2-40B4-BE49-F238E27FC236}">
                <a16:creationId xmlns:a16="http://schemas.microsoft.com/office/drawing/2014/main" id="{257FB213-CDC4-36B4-304F-3B03B1763709}"/>
              </a:ext>
            </a:extLst>
          </p:cNvPr>
          <p:cNvGrpSpPr/>
          <p:nvPr/>
        </p:nvGrpSpPr>
        <p:grpSpPr>
          <a:xfrm>
            <a:off x="11869790" y="-15882"/>
            <a:ext cx="322210" cy="6894498"/>
            <a:chOff x="0" y="0"/>
            <a:chExt cx="320707" cy="2723752"/>
          </a:xfrm>
        </p:grpSpPr>
        <p:sp>
          <p:nvSpPr>
            <p:cNvPr id="7" name="Freeform 4">
              <a:extLst>
                <a:ext uri="{FF2B5EF4-FFF2-40B4-BE49-F238E27FC236}">
                  <a16:creationId xmlns:a16="http://schemas.microsoft.com/office/drawing/2014/main" id="{43CCF19A-6EE8-A916-05F4-C0B8B3DE6D91}"/>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8" name="TextBox 5">
              <a:extLst>
                <a:ext uri="{FF2B5EF4-FFF2-40B4-BE49-F238E27FC236}">
                  <a16:creationId xmlns:a16="http://schemas.microsoft.com/office/drawing/2014/main" id="{5F243BE7-71AC-0B8C-91C6-A3BB8F105919}"/>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9" name="Group 6">
            <a:extLst>
              <a:ext uri="{FF2B5EF4-FFF2-40B4-BE49-F238E27FC236}">
                <a16:creationId xmlns:a16="http://schemas.microsoft.com/office/drawing/2014/main" id="{91031C5B-2B3B-B174-EF6A-CB231A1D0C22}"/>
              </a:ext>
            </a:extLst>
          </p:cNvPr>
          <p:cNvGrpSpPr/>
          <p:nvPr/>
        </p:nvGrpSpPr>
        <p:grpSpPr>
          <a:xfrm rot="-5400000">
            <a:off x="5725245" y="3244109"/>
            <a:ext cx="12192000" cy="225769"/>
            <a:chOff x="0" y="0"/>
            <a:chExt cx="4816593" cy="89193"/>
          </a:xfrm>
        </p:grpSpPr>
        <p:sp>
          <p:nvSpPr>
            <p:cNvPr id="10" name="Freeform 7">
              <a:extLst>
                <a:ext uri="{FF2B5EF4-FFF2-40B4-BE49-F238E27FC236}">
                  <a16:creationId xmlns:a16="http://schemas.microsoft.com/office/drawing/2014/main" id="{91187DF6-86AF-FEA6-7B1A-B0F79CF32527}"/>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1" name="TextBox 8">
              <a:extLst>
                <a:ext uri="{FF2B5EF4-FFF2-40B4-BE49-F238E27FC236}">
                  <a16:creationId xmlns:a16="http://schemas.microsoft.com/office/drawing/2014/main" id="{6C1DE71A-DBCA-830D-98E1-075FD0A8823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pic>
        <p:nvPicPr>
          <p:cNvPr id="3" name="Picture 2" descr="A cartoon character wearing a uniform&#10;&#10;AI-generated content may be incorrect.">
            <a:extLst>
              <a:ext uri="{FF2B5EF4-FFF2-40B4-BE49-F238E27FC236}">
                <a16:creationId xmlns:a16="http://schemas.microsoft.com/office/drawing/2014/main" id="{2375333E-08B0-FAFA-3A69-B968318A9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892" y="163954"/>
            <a:ext cx="871774" cy="871774"/>
          </a:xfrm>
          <a:prstGeom prst="rect">
            <a:avLst/>
          </a:prstGeom>
        </p:spPr>
      </p:pic>
    </p:spTree>
    <p:extLst>
      <p:ext uri="{BB962C8B-B14F-4D97-AF65-F5344CB8AC3E}">
        <p14:creationId xmlns:p14="http://schemas.microsoft.com/office/powerpoint/2010/main" val="2054049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42923" y="0"/>
            <a:ext cx="4549077" cy="6858000"/>
          </a:xfrm>
          <a:custGeom>
            <a:avLst/>
            <a:gdLst/>
            <a:ahLst/>
            <a:cxnLst/>
            <a:rect l="l" t="t" r="r" b="b"/>
            <a:pathLst>
              <a:path w="8729491" h="13034440">
                <a:moveTo>
                  <a:pt x="0" y="0"/>
                </a:moveTo>
                <a:lnTo>
                  <a:pt x="8729491" y="0"/>
                </a:lnTo>
                <a:lnTo>
                  <a:pt x="8729491" y="13034440"/>
                </a:lnTo>
                <a:lnTo>
                  <a:pt x="0" y="13034440"/>
                </a:lnTo>
                <a:lnTo>
                  <a:pt x="0" y="0"/>
                </a:lnTo>
                <a:close/>
              </a:path>
            </a:pathLst>
          </a:custGeom>
          <a:blipFill>
            <a:blip r:embed="rId3"/>
            <a:stretch>
              <a:fillRect l="-61790" r="-62321"/>
            </a:stretch>
          </a:blipFill>
        </p:spPr>
        <p:txBody>
          <a:bodyPr/>
          <a:lstStyle/>
          <a:p>
            <a:endParaRPr lang="en-US" sz="1200"/>
          </a:p>
        </p:txBody>
      </p:sp>
      <p:sp>
        <p:nvSpPr>
          <p:cNvPr id="3" name="Freeform 3"/>
          <p:cNvSpPr/>
          <p:nvPr/>
        </p:nvSpPr>
        <p:spPr>
          <a:xfrm>
            <a:off x="10990074" y="6143212"/>
            <a:ext cx="1201926" cy="1201926"/>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a:off x="1156531" y="6143212"/>
            <a:ext cx="1163477" cy="1163477"/>
          </a:xfrm>
          <a:custGeom>
            <a:avLst/>
            <a:gdLst/>
            <a:ahLst/>
            <a:cxnLst/>
            <a:rect l="l" t="t" r="r" b="b"/>
            <a:pathLst>
              <a:path w="2293320" h="2293320">
                <a:moveTo>
                  <a:pt x="0" y="0"/>
                </a:moveTo>
                <a:lnTo>
                  <a:pt x="2293319" y="0"/>
                </a:lnTo>
                <a:lnTo>
                  <a:pt x="2293319" y="2293320"/>
                </a:lnTo>
                <a:lnTo>
                  <a:pt x="0" y="2293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p:nvPr/>
        </p:nvGrpSpPr>
        <p:grpSpPr>
          <a:xfrm>
            <a:off x="0" y="0"/>
            <a:ext cx="774447" cy="6894498"/>
            <a:chOff x="0" y="0"/>
            <a:chExt cx="727107" cy="2723752"/>
          </a:xfrm>
        </p:grpSpPr>
        <p:sp>
          <p:nvSpPr>
            <p:cNvPr id="6" name="Freeform 6"/>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7" name="TextBox 7"/>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8" name="Group 8"/>
          <p:cNvGrpSpPr/>
          <p:nvPr/>
        </p:nvGrpSpPr>
        <p:grpSpPr>
          <a:xfrm rot="-5400000">
            <a:off x="-5209304" y="3237590"/>
            <a:ext cx="12192000" cy="225769"/>
            <a:chOff x="0" y="0"/>
            <a:chExt cx="4816593" cy="89193"/>
          </a:xfrm>
        </p:grpSpPr>
        <p:sp>
          <p:nvSpPr>
            <p:cNvPr id="9" name="Freeform 9"/>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10"/>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2" name="TextBox 12"/>
          <p:cNvSpPr txBox="1"/>
          <p:nvPr/>
        </p:nvSpPr>
        <p:spPr>
          <a:xfrm>
            <a:off x="1388163" y="2717330"/>
            <a:ext cx="5743546" cy="634726"/>
          </a:xfrm>
          <a:prstGeom prst="rect">
            <a:avLst/>
          </a:prstGeom>
        </p:spPr>
        <p:txBody>
          <a:bodyPr wrap="square" lIns="0" tIns="0" rIns="0" bIns="0" rtlCol="0" anchor="t">
            <a:spAutoFit/>
          </a:bodyPr>
          <a:lstStyle/>
          <a:p>
            <a:pPr algn="ctr">
              <a:lnSpc>
                <a:spcPts val="4240"/>
              </a:lnSpc>
            </a:pPr>
            <a:r>
              <a:rPr lang="en-US" sz="7200" b="1">
                <a:solidFill>
                  <a:srgbClr val="0070C0"/>
                </a:solidFill>
                <a:effectLst>
                  <a:outerShdw blurRad="38100" dist="38100" dir="2700000" algn="tl">
                    <a:srgbClr val="000000">
                      <a:alpha val="43137"/>
                    </a:srgbClr>
                  </a:outerShdw>
                </a:effectLst>
                <a:latin typeface="Roboto Bold"/>
              </a:rPr>
              <a:t>Let’s try!</a:t>
            </a:r>
          </a:p>
        </p:txBody>
      </p:sp>
      <p:sp>
        <p:nvSpPr>
          <p:cNvPr id="13" name="TextBox 13"/>
          <p:cNvSpPr txBox="1"/>
          <p:nvPr/>
        </p:nvSpPr>
        <p:spPr>
          <a:xfrm>
            <a:off x="1388163" y="3885474"/>
            <a:ext cx="5490593" cy="492443"/>
          </a:xfrm>
          <a:prstGeom prst="rect">
            <a:avLst/>
          </a:prstGeom>
        </p:spPr>
        <p:txBody>
          <a:bodyPr wrap="square" lIns="0" tIns="0" rIns="0" bIns="0" rtlCol="0" anchor="t">
            <a:spAutoFit/>
          </a:bodyPr>
          <a:lstStyle/>
          <a:p>
            <a:pPr algn="ctr"/>
            <a:r>
              <a:rPr lang="en-US" sz="3200" b="1" spc="256">
                <a:latin typeface="Roboto"/>
              </a:rPr>
              <a:t>Copilot Studio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4107" y="5995257"/>
            <a:ext cx="8971997" cy="2176253"/>
            <a:chOff x="0" y="0"/>
            <a:chExt cx="17943995" cy="4352506"/>
          </a:xfrm>
        </p:grpSpPr>
        <p:sp>
          <p:nvSpPr>
            <p:cNvPr id="3" name="Freeform 3"/>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sp>
          <p:nvSpPr>
            <p:cNvPr id="5" name="Freeform 5"/>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grpSp>
      <p:grpSp>
        <p:nvGrpSpPr>
          <p:cNvPr id="7" name="Group 7"/>
          <p:cNvGrpSpPr/>
          <p:nvPr/>
        </p:nvGrpSpPr>
        <p:grpSpPr>
          <a:xfrm rot="-10800000">
            <a:off x="9308172" y="5995257"/>
            <a:ext cx="8971997" cy="2176253"/>
            <a:chOff x="0" y="0"/>
            <a:chExt cx="17943995" cy="4352506"/>
          </a:xfrm>
        </p:grpSpPr>
        <p:sp>
          <p:nvSpPr>
            <p:cNvPr id="8" name="Freeform 8"/>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9" name="Freeform 9"/>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txBody>
            <a:bodyPr/>
            <a:lstStyle/>
            <a:p>
              <a:endParaRPr lang="en-US" sz="1200"/>
            </a:p>
          </p:txBody>
        </p:sp>
        <p:sp>
          <p:nvSpPr>
            <p:cNvPr id="10" name="Freeform 10"/>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11"/>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grpSp>
      <p:sp>
        <p:nvSpPr>
          <p:cNvPr id="12" name="Freeform 12"/>
          <p:cNvSpPr/>
          <p:nvPr/>
        </p:nvSpPr>
        <p:spPr>
          <a:xfrm rot="-10800000" flipH="1">
            <a:off x="-1200279" y="-1991827"/>
            <a:ext cx="4301899" cy="3730919"/>
          </a:xfrm>
          <a:custGeom>
            <a:avLst/>
            <a:gdLst/>
            <a:ahLst/>
            <a:cxnLst/>
            <a:rect l="l" t="t" r="r" b="b"/>
            <a:pathLst>
              <a:path w="6452848" h="5596379">
                <a:moveTo>
                  <a:pt x="6452849" y="0"/>
                </a:moveTo>
                <a:lnTo>
                  <a:pt x="0" y="0"/>
                </a:lnTo>
                <a:lnTo>
                  <a:pt x="0" y="5596379"/>
                </a:lnTo>
                <a:lnTo>
                  <a:pt x="6452849" y="5596379"/>
                </a:lnTo>
                <a:lnTo>
                  <a:pt x="64528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6" name="Freeform 16"/>
          <p:cNvSpPr/>
          <p:nvPr/>
        </p:nvSpPr>
        <p:spPr>
          <a:xfrm>
            <a:off x="668316" y="2260242"/>
            <a:ext cx="423203" cy="473514"/>
          </a:xfrm>
          <a:custGeom>
            <a:avLst/>
            <a:gdLst/>
            <a:ahLst/>
            <a:cxnLst/>
            <a:rect l="l" t="t" r="r" b="b"/>
            <a:pathLst>
              <a:path w="1071123" h="1198460">
                <a:moveTo>
                  <a:pt x="0" y="0"/>
                </a:moveTo>
                <a:lnTo>
                  <a:pt x="1071124" y="0"/>
                </a:lnTo>
                <a:lnTo>
                  <a:pt x="1071124" y="1198460"/>
                </a:lnTo>
                <a:lnTo>
                  <a:pt x="0" y="11984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7" name="Freeform 17"/>
          <p:cNvSpPr/>
          <p:nvPr/>
        </p:nvSpPr>
        <p:spPr>
          <a:xfrm>
            <a:off x="668316" y="3859379"/>
            <a:ext cx="423203" cy="473514"/>
          </a:xfrm>
          <a:custGeom>
            <a:avLst/>
            <a:gdLst/>
            <a:ahLst/>
            <a:cxnLst/>
            <a:rect l="l" t="t" r="r" b="b"/>
            <a:pathLst>
              <a:path w="1071123" h="1198460">
                <a:moveTo>
                  <a:pt x="0" y="0"/>
                </a:moveTo>
                <a:lnTo>
                  <a:pt x="1071123" y="0"/>
                </a:lnTo>
                <a:lnTo>
                  <a:pt x="1071123" y="1198460"/>
                </a:lnTo>
                <a:lnTo>
                  <a:pt x="0" y="11984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9" name="TextBox 19"/>
          <p:cNvSpPr txBox="1"/>
          <p:nvPr/>
        </p:nvSpPr>
        <p:spPr>
          <a:xfrm>
            <a:off x="1251796" y="2247083"/>
            <a:ext cx="5790449" cy="924805"/>
          </a:xfrm>
          <a:prstGeom prst="rect">
            <a:avLst/>
          </a:prstGeom>
        </p:spPr>
        <p:txBody>
          <a:bodyPr wrap="square" lIns="0" tIns="0" rIns="0" bIns="0" rtlCol="0" anchor="t">
            <a:spAutoFit/>
          </a:bodyPr>
          <a:lstStyle/>
          <a:p>
            <a:pPr>
              <a:lnSpc>
                <a:spcPts val="2300"/>
              </a:lnSpc>
              <a:spcBef>
                <a:spcPct val="0"/>
              </a:spcBef>
            </a:pPr>
            <a:r>
              <a:rPr lang="en-US" sz="3200">
                <a:solidFill>
                  <a:srgbClr val="000000"/>
                </a:solidFill>
                <a:latin typeface="Aptos" panose="020B0004020202020204" pitchFamily="34" charset="0"/>
              </a:rPr>
              <a:t>1. Open Edge &gt; Top right … &gt; </a:t>
            </a:r>
            <a:br>
              <a:rPr lang="en-US" sz="3200">
                <a:solidFill>
                  <a:srgbClr val="000000"/>
                </a:solidFill>
                <a:latin typeface="Aptos" panose="020B0004020202020204" pitchFamily="34" charset="0"/>
              </a:rPr>
            </a:br>
            <a:br>
              <a:rPr lang="en-US" sz="3200">
                <a:solidFill>
                  <a:srgbClr val="000000"/>
                </a:solidFill>
                <a:latin typeface="Aptos" panose="020B0004020202020204" pitchFamily="34" charset="0"/>
              </a:rPr>
            </a:br>
            <a:r>
              <a:rPr lang="en-US" sz="3200">
                <a:solidFill>
                  <a:srgbClr val="000000"/>
                </a:solidFill>
                <a:latin typeface="Aptos" panose="020B0004020202020204" pitchFamily="34" charset="0"/>
              </a:rPr>
              <a:t>Click ‘New InPrivate window’</a:t>
            </a:r>
          </a:p>
        </p:txBody>
      </p:sp>
      <p:sp>
        <p:nvSpPr>
          <p:cNvPr id="21" name="TextBox 21"/>
          <p:cNvSpPr txBox="1"/>
          <p:nvPr/>
        </p:nvSpPr>
        <p:spPr>
          <a:xfrm>
            <a:off x="1333682" y="3955203"/>
            <a:ext cx="8364803" cy="334900"/>
          </a:xfrm>
          <a:prstGeom prst="rect">
            <a:avLst/>
          </a:prstGeom>
        </p:spPr>
        <p:txBody>
          <a:bodyPr wrap="square" lIns="0" tIns="0" rIns="0" bIns="0" rtlCol="0" anchor="t">
            <a:spAutoFit/>
          </a:bodyPr>
          <a:lstStyle/>
          <a:p>
            <a:pPr>
              <a:lnSpc>
                <a:spcPts val="2300"/>
              </a:lnSpc>
              <a:spcBef>
                <a:spcPct val="0"/>
              </a:spcBef>
            </a:pPr>
            <a:r>
              <a:rPr lang="en-US" sz="3200">
                <a:solidFill>
                  <a:srgbClr val="000000"/>
                </a:solidFill>
                <a:latin typeface="Aptos" panose="020B0004020202020204" pitchFamily="34" charset="0"/>
              </a:rPr>
              <a:t>Type in ‘www.office.com’ &gt; Click ‘Sign in’</a:t>
            </a:r>
          </a:p>
        </p:txBody>
      </p:sp>
      <p:sp>
        <p:nvSpPr>
          <p:cNvPr id="22" name="TextBox 22"/>
          <p:cNvSpPr txBox="1"/>
          <p:nvPr/>
        </p:nvSpPr>
        <p:spPr>
          <a:xfrm>
            <a:off x="3202675" y="345562"/>
            <a:ext cx="8787063" cy="820738"/>
          </a:xfrm>
          <a:prstGeom prst="rect">
            <a:avLst/>
          </a:prstGeom>
        </p:spPr>
        <p:txBody>
          <a:bodyPr wrap="square" lIns="0" tIns="0" rIns="0" bIns="0" rtlCol="0" anchor="t">
            <a:spAutoFit/>
          </a:bodyPr>
          <a:lstStyle/>
          <a:p>
            <a:pPr>
              <a:lnSpc>
                <a:spcPts val="6400"/>
              </a:lnSpc>
              <a:spcBef>
                <a:spcPct val="0"/>
              </a:spcBef>
            </a:pPr>
            <a:r>
              <a:rPr lang="en-US" sz="4000" b="1">
                <a:solidFill>
                  <a:srgbClr val="0070C0"/>
                </a:solidFill>
                <a:effectLst>
                  <a:outerShdw blurRad="38100" dist="38100" dir="2700000" algn="tl">
                    <a:srgbClr val="000000">
                      <a:alpha val="43137"/>
                    </a:srgbClr>
                  </a:outerShdw>
                </a:effectLst>
                <a:latin typeface="Roboto Bold"/>
              </a:rPr>
              <a:t>Lab</a:t>
            </a:r>
            <a:r>
              <a:rPr lang="en-US" sz="5334">
                <a:latin typeface="Roboto Bold"/>
              </a:rPr>
              <a:t> </a:t>
            </a:r>
            <a:r>
              <a:rPr lang="en-US" sz="4000" b="1">
                <a:solidFill>
                  <a:srgbClr val="0070C0"/>
                </a:solidFill>
                <a:effectLst>
                  <a:outerShdw blurRad="38100" dist="38100" dir="2700000" algn="tl">
                    <a:srgbClr val="000000">
                      <a:alpha val="43137"/>
                    </a:srgbClr>
                  </a:outerShdw>
                </a:effectLst>
                <a:latin typeface="Roboto Bold"/>
              </a:rPr>
              <a:t>Login</a:t>
            </a:r>
            <a:r>
              <a:rPr lang="en-US" sz="5334">
                <a:latin typeface="Roboto Bold"/>
              </a:rPr>
              <a:t> </a:t>
            </a:r>
            <a:r>
              <a:rPr lang="en-US" sz="4000" b="1">
                <a:solidFill>
                  <a:srgbClr val="0070C0"/>
                </a:solidFill>
                <a:effectLst>
                  <a:outerShdw blurRad="38100" dist="38100" dir="2700000" algn="tl">
                    <a:srgbClr val="000000">
                      <a:alpha val="43137"/>
                    </a:srgbClr>
                  </a:outerShdw>
                </a:effectLst>
                <a:latin typeface="Roboto Bold"/>
              </a:rPr>
              <a:t>Instructions</a:t>
            </a:r>
          </a:p>
        </p:txBody>
      </p:sp>
      <p:pic>
        <p:nvPicPr>
          <p:cNvPr id="15" name="Picture 14">
            <a:extLst>
              <a:ext uri="{FF2B5EF4-FFF2-40B4-BE49-F238E27FC236}">
                <a16:creationId xmlns:a16="http://schemas.microsoft.com/office/drawing/2014/main" id="{84FF2508-5A91-8B4B-D38A-53E69C16ABA8}"/>
              </a:ext>
            </a:extLst>
          </p:cNvPr>
          <p:cNvPicPr>
            <a:picLocks noChangeAspect="1"/>
          </p:cNvPicPr>
          <p:nvPr/>
        </p:nvPicPr>
        <p:blipFill>
          <a:blip r:embed="rId10"/>
          <a:stretch>
            <a:fillRect/>
          </a:stretch>
        </p:blipFill>
        <p:spPr>
          <a:xfrm>
            <a:off x="6749306" y="1484993"/>
            <a:ext cx="4553597" cy="1650156"/>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5F5A42A2-3775-0BB6-C04B-D5C389F01791}"/>
              </a:ext>
            </a:extLst>
          </p:cNvPr>
          <p:cNvPicPr>
            <a:picLocks noChangeAspect="1"/>
          </p:cNvPicPr>
          <p:nvPr/>
        </p:nvPicPr>
        <p:blipFill>
          <a:blip r:embed="rId11"/>
          <a:stretch>
            <a:fillRect/>
          </a:stretch>
        </p:blipFill>
        <p:spPr>
          <a:xfrm>
            <a:off x="7374336" y="4389395"/>
            <a:ext cx="3635622" cy="15097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0602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4107" y="5995257"/>
            <a:ext cx="8971997" cy="2176253"/>
            <a:chOff x="0" y="0"/>
            <a:chExt cx="17943995" cy="4352506"/>
          </a:xfrm>
        </p:grpSpPr>
        <p:sp>
          <p:nvSpPr>
            <p:cNvPr id="3" name="Freeform 3"/>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sp>
          <p:nvSpPr>
            <p:cNvPr id="5" name="Freeform 5"/>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grpSp>
      <p:grpSp>
        <p:nvGrpSpPr>
          <p:cNvPr id="7" name="Group 7"/>
          <p:cNvGrpSpPr/>
          <p:nvPr/>
        </p:nvGrpSpPr>
        <p:grpSpPr>
          <a:xfrm rot="-10800000">
            <a:off x="9308172" y="5995257"/>
            <a:ext cx="8971997" cy="2176253"/>
            <a:chOff x="0" y="0"/>
            <a:chExt cx="17943995" cy="4352506"/>
          </a:xfrm>
        </p:grpSpPr>
        <p:sp>
          <p:nvSpPr>
            <p:cNvPr id="8" name="Freeform 8"/>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9" name="Freeform 9"/>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txBody>
            <a:bodyPr/>
            <a:lstStyle/>
            <a:p>
              <a:endParaRPr lang="en-US" sz="1200"/>
            </a:p>
          </p:txBody>
        </p:sp>
        <p:sp>
          <p:nvSpPr>
            <p:cNvPr id="10" name="Freeform 10"/>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11"/>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grpSp>
      <p:graphicFrame>
        <p:nvGraphicFramePr>
          <p:cNvPr id="13" name="Table 12">
            <a:extLst>
              <a:ext uri="{FF2B5EF4-FFF2-40B4-BE49-F238E27FC236}">
                <a16:creationId xmlns:a16="http://schemas.microsoft.com/office/drawing/2014/main" id="{19AA5C56-BFE3-9A62-3E4D-01AAA8E27AC9}"/>
              </a:ext>
            </a:extLst>
          </p:cNvPr>
          <p:cNvGraphicFramePr>
            <a:graphicFrameLocks noGrp="1"/>
          </p:cNvGraphicFramePr>
          <p:nvPr>
            <p:extLst>
              <p:ext uri="{D42A27DB-BD31-4B8C-83A1-F6EECF244321}">
                <p14:modId xmlns:p14="http://schemas.microsoft.com/office/powerpoint/2010/main" val="833162473"/>
              </p:ext>
            </p:extLst>
          </p:nvPr>
        </p:nvGraphicFramePr>
        <p:xfrm>
          <a:off x="318968" y="246548"/>
          <a:ext cx="11554064" cy="4662972"/>
        </p:xfrm>
        <a:graphic>
          <a:graphicData uri="http://schemas.openxmlformats.org/drawingml/2006/table">
            <a:tbl>
              <a:tblPr firstRow="1" bandRow="1">
                <a:tableStyleId>{5C22544A-7EE6-4342-B048-85BDC9FD1C3A}</a:tableStyleId>
              </a:tblPr>
              <a:tblGrid>
                <a:gridCol w="2610752">
                  <a:extLst>
                    <a:ext uri="{9D8B030D-6E8A-4147-A177-3AD203B41FA5}">
                      <a16:colId xmlns:a16="http://schemas.microsoft.com/office/drawing/2014/main" val="2675951463"/>
                    </a:ext>
                  </a:extLst>
                </a:gridCol>
                <a:gridCol w="3882560">
                  <a:extLst>
                    <a:ext uri="{9D8B030D-6E8A-4147-A177-3AD203B41FA5}">
                      <a16:colId xmlns:a16="http://schemas.microsoft.com/office/drawing/2014/main" val="3893017982"/>
                    </a:ext>
                  </a:extLst>
                </a:gridCol>
                <a:gridCol w="5060752">
                  <a:extLst>
                    <a:ext uri="{9D8B030D-6E8A-4147-A177-3AD203B41FA5}">
                      <a16:colId xmlns:a16="http://schemas.microsoft.com/office/drawing/2014/main" val="1006683182"/>
                    </a:ext>
                  </a:extLst>
                </a:gridCol>
              </a:tblGrid>
              <a:tr h="388581">
                <a:tc>
                  <a:txBody>
                    <a:bodyPr/>
                    <a:lstStyle/>
                    <a:p>
                      <a:r>
                        <a:rPr lang="en-US" sz="2100">
                          <a:latin typeface="Aptos" panose="020B0004020202020204" pitchFamily="34" charset="0"/>
                        </a:rPr>
                        <a:t>Alias Name</a:t>
                      </a:r>
                    </a:p>
                  </a:txBody>
                  <a:tcPr marL="60960" marR="60960" marT="30480" marB="30480"/>
                </a:tc>
                <a:tc>
                  <a:txBody>
                    <a:bodyPr/>
                    <a:lstStyle/>
                    <a:p>
                      <a:r>
                        <a:rPr lang="en-US" sz="2100">
                          <a:latin typeface="Aptos" panose="020B0004020202020204" pitchFamily="34" charset="0"/>
                        </a:rPr>
                        <a:t>Username / email</a:t>
                      </a:r>
                    </a:p>
                  </a:txBody>
                  <a:tcPr marL="60960" marR="60960" marT="30480" marB="304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a:latin typeface="Aptos" panose="020B0004020202020204" pitchFamily="34" charset="0"/>
                        </a:rPr>
                        <a:t>Last Name starts with…</a:t>
                      </a:r>
                    </a:p>
                  </a:txBody>
                  <a:tcPr marL="60960" marR="60960" marT="30480" marB="30480"/>
                </a:tc>
                <a:extLst>
                  <a:ext uri="{0D108BD9-81ED-4DB2-BD59-A6C34878D82A}">
                    <a16:rowId xmlns:a16="http://schemas.microsoft.com/office/drawing/2014/main" val="1781654135"/>
                  </a:ext>
                </a:extLst>
              </a:tr>
              <a:tr h="388581">
                <a:tc>
                  <a:txBody>
                    <a:bodyPr/>
                    <a:lstStyle/>
                    <a:p>
                      <a:r>
                        <a:rPr lang="en-US" sz="2100">
                          <a:latin typeface="Aptos" panose="020B0004020202020204" pitchFamily="34" charset="0"/>
                        </a:rPr>
                        <a:t>Adele Vance</a:t>
                      </a:r>
                    </a:p>
                  </a:txBody>
                  <a:tcPr marL="60960" marR="60960" marT="30480" marB="30480"/>
                </a:tc>
                <a:tc>
                  <a:txBody>
                    <a:bodyPr/>
                    <a:lstStyle/>
                    <a:p>
                      <a:r>
                        <a:rPr lang="en-US" sz="2100">
                          <a:latin typeface="Aptos" panose="020B0004020202020204" pitchFamily="34" charset="0"/>
                          <a:hlinkClick r:id="rId6"/>
                        </a:rPr>
                        <a:t>adelev@365demo.fun</a:t>
                      </a:r>
                      <a:r>
                        <a:rPr lang="en-US" sz="2100">
                          <a:latin typeface="Aptos" panose="020B0004020202020204" pitchFamily="34" charset="0"/>
                        </a:rPr>
                        <a:t> </a:t>
                      </a:r>
                    </a:p>
                  </a:txBody>
                  <a:tcPr marL="60960" marR="60960" marT="30480" marB="30480"/>
                </a:tc>
                <a:tc>
                  <a:txBody>
                    <a:bodyPr/>
                    <a:lstStyle/>
                    <a:p>
                      <a:r>
                        <a:rPr lang="en-US" sz="2100">
                          <a:latin typeface="Aptos" panose="020B0004020202020204" pitchFamily="34" charset="0"/>
                        </a:rPr>
                        <a:t>A – B</a:t>
                      </a:r>
                    </a:p>
                  </a:txBody>
                  <a:tcPr marL="60960" marR="60960" marT="30480" marB="30480"/>
                </a:tc>
                <a:extLst>
                  <a:ext uri="{0D108BD9-81ED-4DB2-BD59-A6C34878D82A}">
                    <a16:rowId xmlns:a16="http://schemas.microsoft.com/office/drawing/2014/main" val="1388117854"/>
                  </a:ext>
                </a:extLst>
              </a:tr>
              <a:tr h="388581">
                <a:tc>
                  <a:txBody>
                    <a:bodyPr/>
                    <a:lstStyle/>
                    <a:p>
                      <a:r>
                        <a:rPr lang="en-US" sz="2100">
                          <a:latin typeface="Aptos" panose="020B0004020202020204" pitchFamily="34" charset="0"/>
                        </a:rPr>
                        <a:t>Allan </a:t>
                      </a:r>
                      <a:r>
                        <a:rPr lang="en-US" sz="2100" err="1">
                          <a:latin typeface="Aptos" panose="020B0004020202020204" pitchFamily="34" charset="0"/>
                        </a:rPr>
                        <a:t>Deyoung</a:t>
                      </a:r>
                      <a:endParaRPr lang="en-US" sz="2100">
                        <a:latin typeface="Aptos" panose="020B0004020202020204" pitchFamily="34" charset="0"/>
                      </a:endParaRP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7"/>
                        </a:rPr>
                        <a:t>alland@365demo.fun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C – D</a:t>
                      </a:r>
                    </a:p>
                  </a:txBody>
                  <a:tcPr marL="60960" marR="60960" marT="30480" marB="30480"/>
                </a:tc>
                <a:extLst>
                  <a:ext uri="{0D108BD9-81ED-4DB2-BD59-A6C34878D82A}">
                    <a16:rowId xmlns:a16="http://schemas.microsoft.com/office/drawing/2014/main" val="4155832644"/>
                  </a:ext>
                </a:extLst>
              </a:tr>
              <a:tr h="388581">
                <a:tc>
                  <a:txBody>
                    <a:bodyPr/>
                    <a:lstStyle/>
                    <a:p>
                      <a:r>
                        <a:rPr lang="en-US" sz="2100">
                          <a:latin typeface="Aptos" panose="020B0004020202020204" pitchFamily="34" charset="0"/>
                        </a:rPr>
                        <a:t>Diego </a:t>
                      </a:r>
                      <a:r>
                        <a:rPr lang="en-US" sz="2100" err="1">
                          <a:latin typeface="Aptos" panose="020B0004020202020204" pitchFamily="34" charset="0"/>
                        </a:rPr>
                        <a:t>Siciliani</a:t>
                      </a:r>
                      <a:endParaRPr lang="en-US" sz="2100">
                        <a:latin typeface="Aptos" panose="020B0004020202020204" pitchFamily="34" charset="0"/>
                      </a:endParaRP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8"/>
                        </a:rPr>
                        <a:t>diegos@365demo.fun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E - F</a:t>
                      </a:r>
                    </a:p>
                  </a:txBody>
                  <a:tcPr marL="60960" marR="60960" marT="30480" marB="30480"/>
                </a:tc>
                <a:extLst>
                  <a:ext uri="{0D108BD9-81ED-4DB2-BD59-A6C34878D82A}">
                    <a16:rowId xmlns:a16="http://schemas.microsoft.com/office/drawing/2014/main" val="1989755210"/>
                  </a:ext>
                </a:extLst>
              </a:tr>
              <a:tr h="388581">
                <a:tc>
                  <a:txBody>
                    <a:bodyPr/>
                    <a:lstStyle/>
                    <a:p>
                      <a:r>
                        <a:rPr lang="en-US" sz="2100">
                          <a:latin typeface="Aptos" panose="020B0004020202020204" pitchFamily="34" charset="0"/>
                        </a:rPr>
                        <a:t>Irvin Sayers</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9"/>
                        </a:rPr>
                        <a:t>irvins@365demo.fun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G - H</a:t>
                      </a:r>
                    </a:p>
                  </a:txBody>
                  <a:tcPr marL="60960" marR="60960" marT="30480" marB="30480"/>
                </a:tc>
                <a:extLst>
                  <a:ext uri="{0D108BD9-81ED-4DB2-BD59-A6C34878D82A}">
                    <a16:rowId xmlns:a16="http://schemas.microsoft.com/office/drawing/2014/main" val="1676161732"/>
                  </a:ext>
                </a:extLst>
              </a:tr>
              <a:tr h="388581">
                <a:tc>
                  <a:txBody>
                    <a:bodyPr/>
                    <a:lstStyle/>
                    <a:p>
                      <a:r>
                        <a:rPr lang="en-US" sz="2100">
                          <a:latin typeface="Aptos" panose="020B0004020202020204" pitchFamily="34" charset="0"/>
                        </a:rPr>
                        <a:t>Johanna Lorenz</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10"/>
                        </a:rPr>
                        <a:t>johannal@365demo.fun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I - K</a:t>
                      </a:r>
                    </a:p>
                  </a:txBody>
                  <a:tcPr marL="60960" marR="60960" marT="30480" marB="30480"/>
                </a:tc>
                <a:extLst>
                  <a:ext uri="{0D108BD9-81ED-4DB2-BD59-A6C34878D82A}">
                    <a16:rowId xmlns:a16="http://schemas.microsoft.com/office/drawing/2014/main" val="836940467"/>
                  </a:ext>
                </a:extLst>
              </a:tr>
              <a:tr h="388581">
                <a:tc>
                  <a:txBody>
                    <a:bodyPr/>
                    <a:lstStyle/>
                    <a:p>
                      <a:r>
                        <a:rPr lang="en-US" sz="2100">
                          <a:latin typeface="Aptos" panose="020B0004020202020204" pitchFamily="34" charset="0"/>
                        </a:rPr>
                        <a:t>Lee Gu</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11"/>
                        </a:rPr>
                        <a:t>leeg@365demo.fun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L - M</a:t>
                      </a:r>
                    </a:p>
                  </a:txBody>
                  <a:tcPr marL="60960" marR="60960" marT="30480" marB="30480"/>
                </a:tc>
                <a:extLst>
                  <a:ext uri="{0D108BD9-81ED-4DB2-BD59-A6C34878D82A}">
                    <a16:rowId xmlns:a16="http://schemas.microsoft.com/office/drawing/2014/main" val="846075209"/>
                  </a:ext>
                </a:extLst>
              </a:tr>
              <a:tr h="388581">
                <a:tc>
                  <a:txBody>
                    <a:bodyPr/>
                    <a:lstStyle/>
                    <a:p>
                      <a:r>
                        <a:rPr lang="en-US" sz="2100">
                          <a:latin typeface="Aptos" panose="020B0004020202020204" pitchFamily="34" charset="0"/>
                        </a:rPr>
                        <a:t>Lidia Holloway</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12"/>
                        </a:rPr>
                        <a:t>lidiah@365demo.fun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N - O</a:t>
                      </a:r>
                    </a:p>
                  </a:txBody>
                  <a:tcPr marL="60960" marR="60960" marT="30480" marB="30480"/>
                </a:tc>
                <a:extLst>
                  <a:ext uri="{0D108BD9-81ED-4DB2-BD59-A6C34878D82A}">
                    <a16:rowId xmlns:a16="http://schemas.microsoft.com/office/drawing/2014/main" val="2845564510"/>
                  </a:ext>
                </a:extLst>
              </a:tr>
              <a:tr h="388581">
                <a:tc>
                  <a:txBody>
                    <a:bodyPr/>
                    <a:lstStyle/>
                    <a:p>
                      <a:r>
                        <a:rPr lang="en-US" sz="2100">
                          <a:latin typeface="Aptos" panose="020B0004020202020204" pitchFamily="34" charset="0"/>
                        </a:rPr>
                        <a:t>Lynne Robbins</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13"/>
                        </a:rPr>
                        <a:t>lynner@365demo.fun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P - R</a:t>
                      </a:r>
                    </a:p>
                  </a:txBody>
                  <a:tcPr marL="60960" marR="60960" marT="30480" marB="30480"/>
                </a:tc>
                <a:extLst>
                  <a:ext uri="{0D108BD9-81ED-4DB2-BD59-A6C34878D82A}">
                    <a16:rowId xmlns:a16="http://schemas.microsoft.com/office/drawing/2014/main" val="1987453205"/>
                  </a:ext>
                </a:extLst>
              </a:tr>
              <a:tr h="388581">
                <a:tc>
                  <a:txBody>
                    <a:bodyPr/>
                    <a:lstStyle/>
                    <a:p>
                      <a:r>
                        <a:rPr lang="en-US" sz="2100">
                          <a:latin typeface="Aptos" panose="020B0004020202020204" pitchFamily="34" charset="0"/>
                        </a:rPr>
                        <a:t>Megan Bowen</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14"/>
                        </a:rPr>
                        <a:t>meganb@365demo.fun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S - T</a:t>
                      </a:r>
                    </a:p>
                  </a:txBody>
                  <a:tcPr marL="60960" marR="60960" marT="30480" marB="30480"/>
                </a:tc>
                <a:extLst>
                  <a:ext uri="{0D108BD9-81ED-4DB2-BD59-A6C34878D82A}">
                    <a16:rowId xmlns:a16="http://schemas.microsoft.com/office/drawing/2014/main" val="1199337879"/>
                  </a:ext>
                </a:extLst>
              </a:tr>
              <a:tr h="388581">
                <a:tc>
                  <a:txBody>
                    <a:bodyPr/>
                    <a:lstStyle/>
                    <a:p>
                      <a:r>
                        <a:rPr lang="en-US" sz="2100">
                          <a:latin typeface="Aptos" panose="020B0004020202020204" pitchFamily="34" charset="0"/>
                        </a:rPr>
                        <a:t>Miriam Graham</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15"/>
                        </a:rPr>
                        <a:t>miriamg@365demo.fun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U - W</a:t>
                      </a:r>
                    </a:p>
                  </a:txBody>
                  <a:tcPr marL="60960" marR="60960" marT="30480" marB="30480"/>
                </a:tc>
                <a:extLst>
                  <a:ext uri="{0D108BD9-81ED-4DB2-BD59-A6C34878D82A}">
                    <a16:rowId xmlns:a16="http://schemas.microsoft.com/office/drawing/2014/main" val="3867435525"/>
                  </a:ext>
                </a:extLst>
              </a:tr>
              <a:tr h="388581">
                <a:tc>
                  <a:txBody>
                    <a:bodyPr/>
                    <a:lstStyle/>
                    <a:p>
                      <a:r>
                        <a:rPr lang="en-US" sz="2100">
                          <a:latin typeface="Aptos" panose="020B0004020202020204" pitchFamily="34" charset="0"/>
                        </a:rPr>
                        <a:t>Nestor Wilke</a:t>
                      </a:r>
                    </a:p>
                  </a:txBody>
                  <a:tcPr marL="60960" marR="60960" marT="30480" marB="30480"/>
                </a:tc>
                <a:tc>
                  <a:txBody>
                    <a:bodyPr/>
                    <a:lstStyle/>
                    <a:p>
                      <a:r>
                        <a:rPr lang="en-US" sz="2100" kern="1200">
                          <a:solidFill>
                            <a:schemeClr val="dk1"/>
                          </a:solidFill>
                          <a:latin typeface="Aptos" panose="020B0004020202020204" pitchFamily="34" charset="0"/>
                          <a:ea typeface="+mn-ea"/>
                          <a:cs typeface="+mn-cs"/>
                          <a:hlinkClick r:id="rId16"/>
                        </a:rPr>
                        <a:t>nestorw@365demo.fun</a:t>
                      </a:r>
                      <a:r>
                        <a:rPr lang="en-US" sz="2100" kern="1200">
                          <a:solidFill>
                            <a:schemeClr val="dk1"/>
                          </a:solidFill>
                          <a:latin typeface="Aptos" panose="020B0004020202020204" pitchFamily="34" charset="0"/>
                          <a:ea typeface="+mn-ea"/>
                          <a:cs typeface="+mn-cs"/>
                        </a:rPr>
                        <a:t> </a:t>
                      </a:r>
                    </a:p>
                  </a:txBody>
                  <a:tcPr marL="60960" marR="60960" marT="30480" marB="30480"/>
                </a:tc>
                <a:tc>
                  <a:txBody>
                    <a:bodyPr/>
                    <a:lstStyle/>
                    <a:p>
                      <a:r>
                        <a:rPr lang="en-US" sz="2100">
                          <a:latin typeface="Aptos" panose="020B0004020202020204" pitchFamily="34" charset="0"/>
                        </a:rPr>
                        <a:t>X - Z</a:t>
                      </a:r>
                    </a:p>
                  </a:txBody>
                  <a:tcPr marL="60960" marR="60960" marT="30480" marB="30480"/>
                </a:tc>
                <a:extLst>
                  <a:ext uri="{0D108BD9-81ED-4DB2-BD59-A6C34878D82A}">
                    <a16:rowId xmlns:a16="http://schemas.microsoft.com/office/drawing/2014/main" val="1187314402"/>
                  </a:ext>
                </a:extLst>
              </a:tr>
            </a:tbl>
          </a:graphicData>
        </a:graphic>
      </p:graphicFrame>
      <p:sp>
        <p:nvSpPr>
          <p:cNvPr id="14" name="TextBox 22">
            <a:extLst>
              <a:ext uri="{FF2B5EF4-FFF2-40B4-BE49-F238E27FC236}">
                <a16:creationId xmlns:a16="http://schemas.microsoft.com/office/drawing/2014/main" id="{62735C3E-8197-EAD0-40BD-CF682286125F}"/>
              </a:ext>
            </a:extLst>
          </p:cNvPr>
          <p:cNvSpPr txBox="1"/>
          <p:nvPr/>
        </p:nvSpPr>
        <p:spPr>
          <a:xfrm>
            <a:off x="1412945" y="5067687"/>
            <a:ext cx="8787063" cy="743793"/>
          </a:xfrm>
          <a:prstGeom prst="rect">
            <a:avLst/>
          </a:prstGeom>
        </p:spPr>
        <p:txBody>
          <a:bodyPr wrap="square" lIns="0" tIns="0" rIns="0" bIns="0" rtlCol="0" anchor="t">
            <a:spAutoFit/>
          </a:bodyPr>
          <a:lstStyle/>
          <a:p>
            <a:pPr algn="ctr">
              <a:lnSpc>
                <a:spcPts val="6400"/>
              </a:lnSpc>
              <a:spcBef>
                <a:spcPct val="0"/>
              </a:spcBef>
            </a:pPr>
            <a:r>
              <a:rPr lang="en-US" sz="4000">
                <a:latin typeface="Roboto Bold"/>
              </a:rPr>
              <a:t>Password: </a:t>
            </a:r>
            <a:r>
              <a:rPr lang="en-US" sz="4000">
                <a:highlight>
                  <a:srgbClr val="FFFF00"/>
                </a:highlight>
                <a:latin typeface="Roboto Bold"/>
              </a:rPr>
              <a:t>!365isfun!</a:t>
            </a:r>
          </a:p>
        </p:txBody>
      </p:sp>
    </p:spTree>
    <p:extLst>
      <p:ext uri="{BB962C8B-B14F-4D97-AF65-F5344CB8AC3E}">
        <p14:creationId xmlns:p14="http://schemas.microsoft.com/office/powerpoint/2010/main" val="267818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874649"/>
            <a:chOff x="0" y="0"/>
            <a:chExt cx="4816593" cy="1530725"/>
          </a:xfrm>
        </p:grpSpPr>
        <p:sp>
          <p:nvSpPr>
            <p:cNvPr id="3" name="Freeform 3"/>
            <p:cNvSpPr/>
            <p:nvPr/>
          </p:nvSpPr>
          <p:spPr>
            <a:xfrm>
              <a:off x="0" y="0"/>
              <a:ext cx="4816592" cy="1530725"/>
            </a:xfrm>
            <a:custGeom>
              <a:avLst/>
              <a:gdLst/>
              <a:ahLst/>
              <a:cxnLst/>
              <a:rect l="l" t="t" r="r" b="b"/>
              <a:pathLst>
                <a:path w="4816592" h="1530725">
                  <a:moveTo>
                    <a:pt x="0" y="0"/>
                  </a:moveTo>
                  <a:lnTo>
                    <a:pt x="4816592" y="0"/>
                  </a:lnTo>
                  <a:lnTo>
                    <a:pt x="4816592" y="1530725"/>
                  </a:lnTo>
                  <a:lnTo>
                    <a:pt x="0" y="1530725"/>
                  </a:lnTo>
                  <a:close/>
                </a:path>
              </a:pathLst>
            </a:custGeom>
            <a:solidFill>
              <a:srgbClr val="000000"/>
            </a:solidFill>
          </p:spPr>
          <p:txBody>
            <a:bodyPr/>
            <a:lstStyle/>
            <a:p>
              <a:endParaRPr lang="en-US" sz="1200"/>
            </a:p>
          </p:txBody>
        </p:sp>
        <p:sp>
          <p:nvSpPr>
            <p:cNvPr id="4" name="TextBox 4"/>
            <p:cNvSpPr txBox="1"/>
            <p:nvPr/>
          </p:nvSpPr>
          <p:spPr>
            <a:xfrm>
              <a:off x="0" y="-38100"/>
              <a:ext cx="4816593" cy="1568825"/>
            </a:xfrm>
            <a:prstGeom prst="rect">
              <a:avLst/>
            </a:prstGeom>
          </p:spPr>
          <p:txBody>
            <a:bodyPr lIns="33867" tIns="33867" rIns="33867" bIns="33867" rtlCol="0" anchor="ctr"/>
            <a:lstStyle/>
            <a:p>
              <a:pPr algn="ctr">
                <a:lnSpc>
                  <a:spcPts val="1773"/>
                </a:lnSpc>
              </a:pPr>
              <a:endParaRPr sz="1200"/>
            </a:p>
          </p:txBody>
        </p:sp>
      </p:grpSp>
      <p:sp>
        <p:nvSpPr>
          <p:cNvPr id="5" name="Freeform 5"/>
          <p:cNvSpPr/>
          <p:nvPr/>
        </p:nvSpPr>
        <p:spPr>
          <a:xfrm>
            <a:off x="0" y="0"/>
            <a:ext cx="12192000" cy="3879586"/>
          </a:xfrm>
          <a:custGeom>
            <a:avLst/>
            <a:gdLst/>
            <a:ahLst/>
            <a:cxnLst/>
            <a:rect l="l" t="t" r="r" b="b"/>
            <a:pathLst>
              <a:path w="18288000" h="5819379">
                <a:moveTo>
                  <a:pt x="0" y="0"/>
                </a:moveTo>
                <a:lnTo>
                  <a:pt x="18288000" y="0"/>
                </a:lnTo>
                <a:lnTo>
                  <a:pt x="18288000" y="5819379"/>
                </a:lnTo>
                <a:lnTo>
                  <a:pt x="0" y="5819379"/>
                </a:lnTo>
                <a:lnTo>
                  <a:pt x="0" y="0"/>
                </a:lnTo>
                <a:close/>
              </a:path>
            </a:pathLst>
          </a:custGeom>
          <a:blipFill>
            <a:blip r:embed="rId2">
              <a:alphaModFix amt="27000"/>
            </a:blip>
            <a:stretch>
              <a:fillRect t="-54687" b="-54687"/>
            </a:stretch>
          </a:blipFill>
        </p:spPr>
        <p:txBody>
          <a:bodyPr/>
          <a:lstStyle/>
          <a:p>
            <a:endParaRPr lang="en-US" sz="1200"/>
          </a:p>
        </p:txBody>
      </p:sp>
      <p:grpSp>
        <p:nvGrpSpPr>
          <p:cNvPr id="6" name="Group 6"/>
          <p:cNvGrpSpPr/>
          <p:nvPr/>
        </p:nvGrpSpPr>
        <p:grpSpPr>
          <a:xfrm>
            <a:off x="0" y="3653390"/>
            <a:ext cx="12192000" cy="322209"/>
            <a:chOff x="0" y="-38100"/>
            <a:chExt cx="4816593" cy="127293"/>
          </a:xfrm>
        </p:grpSpPr>
        <p:sp>
          <p:nvSpPr>
            <p:cNvPr id="7" name="Freeform 7"/>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a:p>
          </p:txBody>
        </p:sp>
        <p:sp>
          <p:nvSpPr>
            <p:cNvPr id="8" name="TextBox 8"/>
            <p:cNvSpPr txBox="1"/>
            <p:nvPr/>
          </p:nvSpPr>
          <p:spPr>
            <a:xfrm>
              <a:off x="0" y="-38100"/>
              <a:ext cx="4816593" cy="127293"/>
            </a:xfrm>
            <a:prstGeom prst="rect">
              <a:avLst/>
            </a:prstGeom>
          </p:spPr>
          <p:txBody>
            <a:bodyPr lIns="33867" tIns="33867" rIns="33867" bIns="33867" rtlCol="0" anchor="ctr"/>
            <a:lstStyle/>
            <a:p>
              <a:pPr algn="ctr">
                <a:lnSpc>
                  <a:spcPts val="1773"/>
                </a:lnSpc>
              </a:pPr>
              <a:endParaRPr/>
            </a:p>
          </p:txBody>
        </p:sp>
      </p:grpSp>
      <p:grpSp>
        <p:nvGrpSpPr>
          <p:cNvPr id="9" name="Group 9"/>
          <p:cNvGrpSpPr/>
          <p:nvPr/>
        </p:nvGrpSpPr>
        <p:grpSpPr>
          <a:xfrm>
            <a:off x="2135569" y="2286750"/>
            <a:ext cx="2150563" cy="215056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a:off x="2240344" y="2386083"/>
            <a:ext cx="1942934" cy="19429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sz="1200"/>
            </a:p>
          </p:txBody>
        </p:sp>
      </p:grpSp>
      <p:sp>
        <p:nvSpPr>
          <p:cNvPr id="17" name="Freeform 17"/>
          <p:cNvSpPr/>
          <p:nvPr/>
        </p:nvSpPr>
        <p:spPr>
          <a:xfrm>
            <a:off x="0" y="6563037"/>
            <a:ext cx="1340740" cy="294963"/>
          </a:xfrm>
          <a:custGeom>
            <a:avLst/>
            <a:gdLst/>
            <a:ahLst/>
            <a:cxnLst/>
            <a:rect l="l" t="t" r="r" b="b"/>
            <a:pathLst>
              <a:path w="2011110" h="442444">
                <a:moveTo>
                  <a:pt x="0" y="0"/>
                </a:moveTo>
                <a:lnTo>
                  <a:pt x="2011110" y="0"/>
                </a:lnTo>
                <a:lnTo>
                  <a:pt x="2011110" y="442444"/>
                </a:lnTo>
                <a:lnTo>
                  <a:pt x="0" y="442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8" name="TextBox 18"/>
          <p:cNvSpPr txBox="1"/>
          <p:nvPr/>
        </p:nvSpPr>
        <p:spPr>
          <a:xfrm>
            <a:off x="2873829" y="1100857"/>
            <a:ext cx="6999514" cy="1747273"/>
          </a:xfrm>
          <a:prstGeom prst="rect">
            <a:avLst/>
          </a:prstGeom>
        </p:spPr>
        <p:txBody>
          <a:bodyPr wrap="square" lIns="0" tIns="0" rIns="0" bIns="0" rtlCol="0" anchor="t">
            <a:spAutoFit/>
          </a:bodyPr>
          <a:lstStyle/>
          <a:p>
            <a:pPr algn="ctr">
              <a:lnSpc>
                <a:spcPts val="7094"/>
              </a:lnSpc>
            </a:pPr>
            <a:r>
              <a:rPr lang="en-US" sz="4800">
                <a:solidFill>
                  <a:srgbClr val="FFFFFF"/>
                </a:solidFill>
                <a:latin typeface="Roboto Bold"/>
              </a:rPr>
              <a:t>Copilot Agents in Copilot Studio</a:t>
            </a:r>
          </a:p>
        </p:txBody>
      </p:sp>
      <p:sp>
        <p:nvSpPr>
          <p:cNvPr id="19" name="TextBox 19"/>
          <p:cNvSpPr txBox="1"/>
          <p:nvPr/>
        </p:nvSpPr>
        <p:spPr>
          <a:xfrm>
            <a:off x="1754569" y="4849368"/>
            <a:ext cx="2915183" cy="1159485"/>
          </a:xfrm>
          <a:prstGeom prst="rect">
            <a:avLst/>
          </a:prstGeom>
        </p:spPr>
        <p:txBody>
          <a:bodyPr lIns="0" tIns="0" rIns="0" bIns="0" rtlCol="0" anchor="t">
            <a:spAutoFit/>
          </a:bodyPr>
          <a:lstStyle/>
          <a:p>
            <a:pPr algn="ctr">
              <a:lnSpc>
                <a:spcPts val="2333"/>
              </a:lnSpc>
            </a:pPr>
            <a:r>
              <a:rPr lang="en-US" sz="1666">
                <a:solidFill>
                  <a:srgbClr val="000000"/>
                </a:solidFill>
                <a:latin typeface="Roboto"/>
              </a:rPr>
              <a:t>Consulting Practice Director &amp; 365 Consultant</a:t>
            </a:r>
          </a:p>
          <a:p>
            <a:pPr algn="ctr">
              <a:lnSpc>
                <a:spcPts val="2333"/>
              </a:lnSpc>
            </a:pPr>
            <a:r>
              <a:rPr lang="en-US" sz="1666">
                <a:solidFill>
                  <a:srgbClr val="000000"/>
                </a:solidFill>
                <a:latin typeface="Roboto"/>
              </a:rPr>
              <a:t>Mytech Partners</a:t>
            </a:r>
          </a:p>
          <a:p>
            <a:pPr algn="ctr">
              <a:lnSpc>
                <a:spcPts val="2333"/>
              </a:lnSpc>
            </a:pPr>
            <a:endParaRPr lang="en-US" sz="1666">
              <a:solidFill>
                <a:srgbClr val="000000"/>
              </a:solidFill>
              <a:latin typeface="Roboto"/>
            </a:endParaRPr>
          </a:p>
        </p:txBody>
      </p:sp>
      <p:sp>
        <p:nvSpPr>
          <p:cNvPr id="21" name="TextBox 21"/>
          <p:cNvSpPr txBox="1"/>
          <p:nvPr/>
        </p:nvSpPr>
        <p:spPr>
          <a:xfrm>
            <a:off x="2126044" y="4468646"/>
            <a:ext cx="2172206" cy="333425"/>
          </a:xfrm>
          <a:prstGeom prst="rect">
            <a:avLst/>
          </a:prstGeom>
        </p:spPr>
        <p:txBody>
          <a:bodyPr lIns="0" tIns="0" rIns="0" bIns="0" rtlCol="0" anchor="t">
            <a:spAutoFit/>
          </a:bodyPr>
          <a:lstStyle/>
          <a:p>
            <a:pPr algn="ctr">
              <a:lnSpc>
                <a:spcPts val="2800"/>
              </a:lnSpc>
            </a:pPr>
            <a:r>
              <a:rPr lang="en-US" sz="2000">
                <a:solidFill>
                  <a:srgbClr val="000000"/>
                </a:solidFill>
                <a:latin typeface="Roboto Bold"/>
              </a:rPr>
              <a:t>Nina Adams</a:t>
            </a: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E5A88C90-C78B-F080-2BC2-0D8C63995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4481" y="5825660"/>
            <a:ext cx="2747079" cy="890433"/>
          </a:xfrm>
          <a:prstGeom prst="rect">
            <a:avLst/>
          </a:prstGeom>
        </p:spPr>
      </p:pic>
      <p:grpSp>
        <p:nvGrpSpPr>
          <p:cNvPr id="36" name="Group 14">
            <a:extLst>
              <a:ext uri="{FF2B5EF4-FFF2-40B4-BE49-F238E27FC236}">
                <a16:creationId xmlns:a16="http://schemas.microsoft.com/office/drawing/2014/main" id="{A1CD80D2-29AA-53D3-B17D-C222FD9CC049}"/>
              </a:ext>
            </a:extLst>
          </p:cNvPr>
          <p:cNvGrpSpPr/>
          <p:nvPr/>
        </p:nvGrpSpPr>
        <p:grpSpPr>
          <a:xfrm>
            <a:off x="8568022" y="2218936"/>
            <a:ext cx="2150563" cy="2150563"/>
            <a:chOff x="-14825" y="-25630"/>
            <a:chExt cx="812800" cy="812800"/>
          </a:xfrm>
        </p:grpSpPr>
        <p:sp>
          <p:nvSpPr>
            <p:cNvPr id="37" name="Freeform 15">
              <a:extLst>
                <a:ext uri="{FF2B5EF4-FFF2-40B4-BE49-F238E27FC236}">
                  <a16:creationId xmlns:a16="http://schemas.microsoft.com/office/drawing/2014/main" id="{4F31998D-1631-6E35-1ADB-1164D38D27FF}"/>
                </a:ext>
              </a:extLst>
            </p:cNvPr>
            <p:cNvSpPr/>
            <p:nvPr/>
          </p:nvSpPr>
          <p:spPr>
            <a:xfrm>
              <a:off x="-14825" y="-25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38" name="TextBox 16">
              <a:extLst>
                <a:ext uri="{FF2B5EF4-FFF2-40B4-BE49-F238E27FC236}">
                  <a16:creationId xmlns:a16="http://schemas.microsoft.com/office/drawing/2014/main" id="{84F9787D-92C5-5884-D6EE-D2E851EDFB8F}"/>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42" name="TextBox 23">
            <a:extLst>
              <a:ext uri="{FF2B5EF4-FFF2-40B4-BE49-F238E27FC236}">
                <a16:creationId xmlns:a16="http://schemas.microsoft.com/office/drawing/2014/main" id="{280BCAEF-CD91-1327-A47F-A87F417946C9}"/>
              </a:ext>
            </a:extLst>
          </p:cNvPr>
          <p:cNvSpPr txBox="1"/>
          <p:nvPr/>
        </p:nvSpPr>
        <p:spPr>
          <a:xfrm>
            <a:off x="8592960" y="4532127"/>
            <a:ext cx="2172206" cy="333425"/>
          </a:xfrm>
          <a:prstGeom prst="rect">
            <a:avLst/>
          </a:prstGeom>
        </p:spPr>
        <p:txBody>
          <a:bodyPr lIns="0" tIns="0" rIns="0" bIns="0" rtlCol="0" anchor="t">
            <a:spAutoFit/>
          </a:bodyPr>
          <a:lstStyle/>
          <a:p>
            <a:pPr algn="ctr">
              <a:lnSpc>
                <a:spcPts val="2800"/>
              </a:lnSpc>
            </a:pPr>
            <a:r>
              <a:rPr lang="en-US" sz="2000">
                <a:solidFill>
                  <a:srgbClr val="000000"/>
                </a:solidFill>
                <a:latin typeface="Roboto Bold"/>
              </a:rPr>
              <a:t>Zachary Lange</a:t>
            </a:r>
          </a:p>
        </p:txBody>
      </p:sp>
      <p:sp>
        <p:nvSpPr>
          <p:cNvPr id="43" name="TextBox 20">
            <a:extLst>
              <a:ext uri="{FF2B5EF4-FFF2-40B4-BE49-F238E27FC236}">
                <a16:creationId xmlns:a16="http://schemas.microsoft.com/office/drawing/2014/main" id="{89EFFF68-E655-3921-B771-F68730AB1AB8}"/>
              </a:ext>
            </a:extLst>
          </p:cNvPr>
          <p:cNvSpPr txBox="1"/>
          <p:nvPr/>
        </p:nvSpPr>
        <p:spPr>
          <a:xfrm>
            <a:off x="8297685" y="4840004"/>
            <a:ext cx="2765837" cy="569580"/>
          </a:xfrm>
          <a:prstGeom prst="rect">
            <a:avLst/>
          </a:prstGeom>
        </p:spPr>
        <p:txBody>
          <a:bodyPr lIns="0" tIns="0" rIns="0" bIns="0" rtlCol="0" anchor="t">
            <a:spAutoFit/>
          </a:bodyPr>
          <a:lstStyle/>
          <a:p>
            <a:pPr algn="ctr">
              <a:lnSpc>
                <a:spcPts val="2333"/>
              </a:lnSpc>
            </a:pPr>
            <a:r>
              <a:rPr lang="en-US" sz="1666">
                <a:solidFill>
                  <a:srgbClr val="000000"/>
                </a:solidFill>
                <a:latin typeface="Roboto"/>
              </a:rPr>
              <a:t>Microsoft 365 Consultant</a:t>
            </a:r>
          </a:p>
          <a:p>
            <a:pPr algn="ctr">
              <a:lnSpc>
                <a:spcPts val="2333"/>
              </a:lnSpc>
            </a:pPr>
            <a:r>
              <a:rPr lang="en-US" sz="1666">
                <a:solidFill>
                  <a:srgbClr val="000000"/>
                </a:solidFill>
                <a:latin typeface="Roboto"/>
              </a:rPr>
              <a:t>Mytech Partners</a:t>
            </a:r>
          </a:p>
        </p:txBody>
      </p:sp>
      <p:sp>
        <p:nvSpPr>
          <p:cNvPr id="14" name="Freeform 13">
            <a:extLst>
              <a:ext uri="{FF2B5EF4-FFF2-40B4-BE49-F238E27FC236}">
                <a16:creationId xmlns:a16="http://schemas.microsoft.com/office/drawing/2014/main" id="{F39AF8F3-3DFA-9B24-9814-5761F6C6F928}"/>
              </a:ext>
            </a:extLst>
          </p:cNvPr>
          <p:cNvSpPr/>
          <p:nvPr/>
        </p:nvSpPr>
        <p:spPr>
          <a:xfrm>
            <a:off x="8659633" y="2281343"/>
            <a:ext cx="1967339" cy="20039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extLst>
                <a:ext uri="{28A0092B-C50C-407E-A947-70E740481C1C}">
                  <a14:useLocalDpi xmlns:a14="http://schemas.microsoft.com/office/drawing/2010/main" val="0"/>
                </a:ext>
              </a:extLst>
            </a:blip>
            <a:stretch>
              <a:fillRect l="-1" t="-12261" r="547" b="-27409"/>
            </a:stretch>
          </a:blipFill>
        </p:spPr>
        <p:txBody>
          <a:bodyPr/>
          <a:lstStyle/>
          <a:p>
            <a:endParaRPr lang="en-US"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E4F55-26F3-AFDD-CB14-5B008825BA2E}"/>
            </a:ext>
          </a:extLst>
        </p:cNvPr>
        <p:cNvGrpSpPr/>
        <p:nvPr/>
      </p:nvGrpSpPr>
      <p:grpSpPr>
        <a:xfrm>
          <a:off x="0" y="0"/>
          <a:ext cx="0" cy="0"/>
          <a:chOff x="0" y="0"/>
          <a:chExt cx="0" cy="0"/>
        </a:xfrm>
      </p:grpSpPr>
      <p:pic>
        <p:nvPicPr>
          <p:cNvPr id="11" name="Picture 10" descr="A stack of blue and white paper houses&#10;&#10;AI-generated content may be incorrect.">
            <a:extLst>
              <a:ext uri="{FF2B5EF4-FFF2-40B4-BE49-F238E27FC236}">
                <a16:creationId xmlns:a16="http://schemas.microsoft.com/office/drawing/2014/main" id="{F211E092-E36B-B1A4-1664-A6E19F41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9323" y="555170"/>
            <a:ext cx="3422677" cy="5127171"/>
          </a:xfrm>
          <a:prstGeom prst="rect">
            <a:avLst/>
          </a:prstGeom>
        </p:spPr>
      </p:pic>
      <p:sp>
        <p:nvSpPr>
          <p:cNvPr id="2" name="Title 1">
            <a:extLst>
              <a:ext uri="{FF2B5EF4-FFF2-40B4-BE49-F238E27FC236}">
                <a16:creationId xmlns:a16="http://schemas.microsoft.com/office/drawing/2014/main" id="{EE1B36A5-765D-9C8C-490E-947D10574E4B}"/>
              </a:ext>
            </a:extLst>
          </p:cNvPr>
          <p:cNvSpPr>
            <a:spLocks noGrp="1"/>
          </p:cNvSpPr>
          <p:nvPr>
            <p:ph type="title"/>
          </p:nvPr>
        </p:nvSpPr>
        <p:spPr>
          <a:xfrm>
            <a:off x="838200" y="2724191"/>
            <a:ext cx="8262257" cy="1325563"/>
          </a:xfrm>
        </p:spPr>
        <p:txBody>
          <a:bodyPr>
            <a:noAutofit/>
          </a:bodyPr>
          <a:lstStyle/>
          <a:p>
            <a:pPr algn="ctr"/>
            <a:r>
              <a:rPr lang="en-US" sz="6600" b="1">
                <a:solidFill>
                  <a:srgbClr val="0070C0"/>
                </a:solidFill>
                <a:effectLst>
                  <a:outerShdw blurRad="38100" dist="38100" dir="2700000" algn="tl">
                    <a:srgbClr val="000000">
                      <a:alpha val="43137"/>
                    </a:srgbClr>
                  </a:outerShdw>
                </a:effectLst>
                <a:latin typeface="Roboto Bold"/>
                <a:ea typeface="+mn-ea"/>
                <a:cs typeface="+mn-cs"/>
              </a:rPr>
              <a:t>Configuration &amp; Testing</a:t>
            </a:r>
          </a:p>
        </p:txBody>
      </p:sp>
      <p:grpSp>
        <p:nvGrpSpPr>
          <p:cNvPr id="3" name="Group 5">
            <a:extLst>
              <a:ext uri="{FF2B5EF4-FFF2-40B4-BE49-F238E27FC236}">
                <a16:creationId xmlns:a16="http://schemas.microsoft.com/office/drawing/2014/main" id="{8E1AA6D0-F53D-F3A1-AE7B-06B3D4465FDE}"/>
              </a:ext>
            </a:extLst>
          </p:cNvPr>
          <p:cNvGrpSpPr/>
          <p:nvPr/>
        </p:nvGrpSpPr>
        <p:grpSpPr>
          <a:xfrm>
            <a:off x="0" y="0"/>
            <a:ext cx="446315" cy="6894498"/>
            <a:chOff x="0" y="0"/>
            <a:chExt cx="727107" cy="2723752"/>
          </a:xfrm>
        </p:grpSpPr>
        <p:sp>
          <p:nvSpPr>
            <p:cNvPr id="4" name="Freeform 6">
              <a:extLst>
                <a:ext uri="{FF2B5EF4-FFF2-40B4-BE49-F238E27FC236}">
                  <a16:creationId xmlns:a16="http://schemas.microsoft.com/office/drawing/2014/main" id="{76342329-5E1A-C761-D58E-DCDFAE86F65A}"/>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5" name="TextBox 7">
              <a:extLst>
                <a:ext uri="{FF2B5EF4-FFF2-40B4-BE49-F238E27FC236}">
                  <a16:creationId xmlns:a16="http://schemas.microsoft.com/office/drawing/2014/main" id="{2C6E8DDC-3A05-DC73-E7E2-66C5AFC9CC1A}"/>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6" name="Group 8">
            <a:extLst>
              <a:ext uri="{FF2B5EF4-FFF2-40B4-BE49-F238E27FC236}">
                <a16:creationId xmlns:a16="http://schemas.microsoft.com/office/drawing/2014/main" id="{68BC9DC0-5E33-389A-7B9E-AA9903BDFDB5}"/>
              </a:ext>
            </a:extLst>
          </p:cNvPr>
          <p:cNvGrpSpPr/>
          <p:nvPr/>
        </p:nvGrpSpPr>
        <p:grpSpPr>
          <a:xfrm rot="-5400000">
            <a:off x="-5653713" y="3274089"/>
            <a:ext cx="12192000" cy="225769"/>
            <a:chOff x="0" y="0"/>
            <a:chExt cx="4816593" cy="89193"/>
          </a:xfrm>
        </p:grpSpPr>
        <p:sp>
          <p:nvSpPr>
            <p:cNvPr id="7" name="Freeform 9">
              <a:extLst>
                <a:ext uri="{FF2B5EF4-FFF2-40B4-BE49-F238E27FC236}">
                  <a16:creationId xmlns:a16="http://schemas.microsoft.com/office/drawing/2014/main" id="{72DFC4E6-E2F7-7C64-88B9-54DF3CEADC47}"/>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10">
              <a:extLst>
                <a:ext uri="{FF2B5EF4-FFF2-40B4-BE49-F238E27FC236}">
                  <a16:creationId xmlns:a16="http://schemas.microsoft.com/office/drawing/2014/main" id="{69270F08-81A7-803F-5DFE-5ECA4C7F605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9" name="Freeform 3">
            <a:extLst>
              <a:ext uri="{FF2B5EF4-FFF2-40B4-BE49-F238E27FC236}">
                <a16:creationId xmlns:a16="http://schemas.microsoft.com/office/drawing/2014/main" id="{4000434D-0B71-8B30-C287-F5ACC33CD799}"/>
              </a:ext>
            </a:extLst>
          </p:cNvPr>
          <p:cNvSpPr/>
          <p:nvPr/>
        </p:nvSpPr>
        <p:spPr>
          <a:xfrm>
            <a:off x="10711543" y="6030689"/>
            <a:ext cx="1409336" cy="1362327"/>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0" name="Freeform 7">
            <a:extLst>
              <a:ext uri="{FF2B5EF4-FFF2-40B4-BE49-F238E27FC236}">
                <a16:creationId xmlns:a16="http://schemas.microsoft.com/office/drawing/2014/main" id="{ABE818A3-9B3B-BE85-6A85-6B5E83CFB18D}"/>
              </a:ext>
            </a:extLst>
          </p:cNvPr>
          <p:cNvSpPr/>
          <p:nvPr/>
        </p:nvSpPr>
        <p:spPr>
          <a:xfrm rot="-10800000">
            <a:off x="10948213" y="-722523"/>
            <a:ext cx="1666195" cy="1445045"/>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Tree>
    <p:extLst>
      <p:ext uri="{BB962C8B-B14F-4D97-AF65-F5344CB8AC3E}">
        <p14:creationId xmlns:p14="http://schemas.microsoft.com/office/powerpoint/2010/main" val="3177208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CF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49C3B7-1CAC-104D-301F-4DAE4EF26B4A}"/>
              </a:ext>
            </a:extLst>
          </p:cNvPr>
          <p:cNvPicPr>
            <a:picLocks noChangeAspect="1"/>
          </p:cNvPicPr>
          <p:nvPr/>
        </p:nvPicPr>
        <p:blipFill>
          <a:blip r:embed="rId2"/>
          <a:stretch>
            <a:fillRect/>
          </a:stretch>
        </p:blipFill>
        <p:spPr>
          <a:xfrm>
            <a:off x="362078" y="0"/>
            <a:ext cx="11731951" cy="6878203"/>
          </a:xfrm>
          <a:prstGeom prst="rect">
            <a:avLst/>
          </a:prstGeom>
        </p:spPr>
      </p:pic>
      <p:sp>
        <p:nvSpPr>
          <p:cNvPr id="8" name="Rectangle 7">
            <a:extLst>
              <a:ext uri="{FF2B5EF4-FFF2-40B4-BE49-F238E27FC236}">
                <a16:creationId xmlns:a16="http://schemas.microsoft.com/office/drawing/2014/main" id="{66911379-5600-C4BD-C4AF-7B1BE910C69E}"/>
              </a:ext>
            </a:extLst>
          </p:cNvPr>
          <p:cNvSpPr/>
          <p:nvPr/>
        </p:nvSpPr>
        <p:spPr>
          <a:xfrm>
            <a:off x="816430" y="239486"/>
            <a:ext cx="6444342" cy="5660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7FD6FD-BE2E-D3DB-FC6E-031B0DEAD8C4}"/>
              </a:ext>
            </a:extLst>
          </p:cNvPr>
          <p:cNvSpPr/>
          <p:nvPr/>
        </p:nvSpPr>
        <p:spPr>
          <a:xfrm>
            <a:off x="816430" y="957943"/>
            <a:ext cx="6444342" cy="58129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B8FEBA-5D30-E44E-1883-C43F6FFBA32E}"/>
              </a:ext>
            </a:extLst>
          </p:cNvPr>
          <p:cNvSpPr/>
          <p:nvPr/>
        </p:nvSpPr>
        <p:spPr>
          <a:xfrm>
            <a:off x="7794171" y="870857"/>
            <a:ext cx="4299858" cy="8817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EEF55-134A-1658-97D1-9618FEF1E88C}"/>
              </a:ext>
            </a:extLst>
          </p:cNvPr>
          <p:cNvSpPr txBox="1">
            <a:spLocks/>
          </p:cNvSpPr>
          <p:nvPr/>
        </p:nvSpPr>
        <p:spPr>
          <a:xfrm rot="16200000">
            <a:off x="-4732177" y="434468"/>
            <a:ext cx="10454962" cy="87277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70C0"/>
                </a:solidFill>
                <a:effectLst>
                  <a:outerShdw blurRad="38100" dist="38100" dir="2700000" algn="tl">
                    <a:srgbClr val="000000">
                      <a:alpha val="43137"/>
                    </a:srgbClr>
                  </a:outerShdw>
                </a:effectLst>
                <a:latin typeface="Roboto Bold"/>
                <a:ea typeface="+mn-ea"/>
                <a:cs typeface="+mn-cs"/>
              </a:rPr>
              <a:t>Knowledge Sources</a:t>
            </a:r>
            <a:endParaRPr lang="en-US" sz="2400" b="1">
              <a:solidFill>
                <a:srgbClr val="0070C0"/>
              </a:solidFill>
              <a:effectLst>
                <a:outerShdw blurRad="38100" dist="38100" dir="2700000" algn="tl">
                  <a:srgbClr val="000000">
                    <a:alpha val="43137"/>
                  </a:srgbClr>
                </a:outerShdw>
              </a:effectLst>
              <a:latin typeface="Roboto Bold"/>
              <a:ea typeface="+mn-ea"/>
              <a:cs typeface="+mn-cs"/>
            </a:endParaRPr>
          </a:p>
        </p:txBody>
      </p:sp>
    </p:spTree>
    <p:extLst>
      <p:ext uri="{BB962C8B-B14F-4D97-AF65-F5344CB8AC3E}">
        <p14:creationId xmlns:p14="http://schemas.microsoft.com/office/powerpoint/2010/main" val="92547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82102-71E6-9C94-85CE-9E7C844CFFFA}"/>
              </a:ext>
            </a:extLst>
          </p:cNvPr>
          <p:cNvSpPr txBox="1"/>
          <p:nvPr/>
        </p:nvSpPr>
        <p:spPr>
          <a:xfrm>
            <a:off x="9208835" y="2341330"/>
            <a:ext cx="2322369" cy="2031325"/>
          </a:xfrm>
          <a:prstGeom prst="rect">
            <a:avLst/>
          </a:prstGeom>
          <a:noFill/>
        </p:spPr>
        <p:txBody>
          <a:bodyPr wrap="square">
            <a:spAutoFit/>
          </a:bodyPr>
          <a:lstStyle/>
          <a:p>
            <a:pPr algn="r"/>
            <a:r>
              <a:rPr lang="en-US" b="0">
                <a:solidFill>
                  <a:srgbClr val="161616"/>
                </a:solidFill>
                <a:effectLst/>
                <a:latin typeface="Segoe UI" panose="020B0502040204020203" pitchFamily="34" charset="0"/>
              </a:rPr>
              <a:t>Published agents that contain knowledge use the configured knowledge sources to ground the published agent.</a:t>
            </a:r>
            <a:endParaRPr lang="en-US"/>
          </a:p>
        </p:txBody>
      </p:sp>
      <p:pic>
        <p:nvPicPr>
          <p:cNvPr id="5" name="Picture 4">
            <a:extLst>
              <a:ext uri="{FF2B5EF4-FFF2-40B4-BE49-F238E27FC236}">
                <a16:creationId xmlns:a16="http://schemas.microsoft.com/office/drawing/2014/main" id="{4BCC3A1C-EB2F-4E62-91C8-39AC09D407F3}"/>
              </a:ext>
            </a:extLst>
          </p:cNvPr>
          <p:cNvPicPr>
            <a:picLocks noChangeAspect="1"/>
          </p:cNvPicPr>
          <p:nvPr/>
        </p:nvPicPr>
        <p:blipFill>
          <a:blip r:embed="rId2"/>
          <a:stretch>
            <a:fillRect/>
          </a:stretch>
        </p:blipFill>
        <p:spPr>
          <a:xfrm>
            <a:off x="257870" y="1228604"/>
            <a:ext cx="8919596" cy="5108779"/>
          </a:xfrm>
          <a:prstGeom prst="rect">
            <a:avLst/>
          </a:prstGeom>
          <a:effectLst>
            <a:outerShdw blurRad="50800" dist="38100" dir="2700000" algn="tl" rotWithShape="0">
              <a:prstClr val="black">
                <a:alpha val="40000"/>
              </a:prstClr>
            </a:outerShdw>
          </a:effectLst>
        </p:spPr>
      </p:pic>
      <p:sp>
        <p:nvSpPr>
          <p:cNvPr id="6" name="Freeform 2">
            <a:extLst>
              <a:ext uri="{FF2B5EF4-FFF2-40B4-BE49-F238E27FC236}">
                <a16:creationId xmlns:a16="http://schemas.microsoft.com/office/drawing/2014/main" id="{74B1F141-772D-105B-D83B-AC39F39B9E39}"/>
              </a:ext>
            </a:extLst>
          </p:cNvPr>
          <p:cNvSpPr/>
          <p:nvPr/>
        </p:nvSpPr>
        <p:spPr>
          <a:xfrm>
            <a:off x="9884229" y="6030686"/>
            <a:ext cx="1510608" cy="1313524"/>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7" name="Group 3">
            <a:extLst>
              <a:ext uri="{FF2B5EF4-FFF2-40B4-BE49-F238E27FC236}">
                <a16:creationId xmlns:a16="http://schemas.microsoft.com/office/drawing/2014/main" id="{A473F344-7938-9F75-D91D-D00FF4E725F2}"/>
              </a:ext>
            </a:extLst>
          </p:cNvPr>
          <p:cNvGrpSpPr/>
          <p:nvPr/>
        </p:nvGrpSpPr>
        <p:grpSpPr>
          <a:xfrm>
            <a:off x="11869790" y="-15882"/>
            <a:ext cx="322210" cy="6894498"/>
            <a:chOff x="0" y="0"/>
            <a:chExt cx="320707" cy="2723752"/>
          </a:xfrm>
        </p:grpSpPr>
        <p:sp>
          <p:nvSpPr>
            <p:cNvPr id="8" name="Freeform 4">
              <a:extLst>
                <a:ext uri="{FF2B5EF4-FFF2-40B4-BE49-F238E27FC236}">
                  <a16:creationId xmlns:a16="http://schemas.microsoft.com/office/drawing/2014/main" id="{61E88532-2682-0305-0FAE-433AAE076E2D}"/>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9" name="TextBox 5">
              <a:extLst>
                <a:ext uri="{FF2B5EF4-FFF2-40B4-BE49-F238E27FC236}">
                  <a16:creationId xmlns:a16="http://schemas.microsoft.com/office/drawing/2014/main" id="{EC166538-0494-CF2B-E0B1-9CFA6CAAA7D1}"/>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10" name="Group 6">
            <a:extLst>
              <a:ext uri="{FF2B5EF4-FFF2-40B4-BE49-F238E27FC236}">
                <a16:creationId xmlns:a16="http://schemas.microsoft.com/office/drawing/2014/main" id="{C206845F-FF13-9EB9-FB43-E075CD302979}"/>
              </a:ext>
            </a:extLst>
          </p:cNvPr>
          <p:cNvGrpSpPr/>
          <p:nvPr/>
        </p:nvGrpSpPr>
        <p:grpSpPr>
          <a:xfrm rot="-5400000">
            <a:off x="5725245" y="3244109"/>
            <a:ext cx="12192000" cy="225769"/>
            <a:chOff x="0" y="0"/>
            <a:chExt cx="4816593" cy="89193"/>
          </a:xfrm>
        </p:grpSpPr>
        <p:sp>
          <p:nvSpPr>
            <p:cNvPr id="11" name="Freeform 7">
              <a:extLst>
                <a:ext uri="{FF2B5EF4-FFF2-40B4-BE49-F238E27FC236}">
                  <a16:creationId xmlns:a16="http://schemas.microsoft.com/office/drawing/2014/main" id="{613FC399-DD02-9ACD-F008-616BADBB3ECC}"/>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2" name="TextBox 8">
              <a:extLst>
                <a:ext uri="{FF2B5EF4-FFF2-40B4-BE49-F238E27FC236}">
                  <a16:creationId xmlns:a16="http://schemas.microsoft.com/office/drawing/2014/main" id="{461C3AF3-E204-F5B5-81A2-A6C491874DE6}"/>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3" name="Title 1">
            <a:extLst>
              <a:ext uri="{FF2B5EF4-FFF2-40B4-BE49-F238E27FC236}">
                <a16:creationId xmlns:a16="http://schemas.microsoft.com/office/drawing/2014/main" id="{A4841D50-0C22-F194-917F-9825F18278CC}"/>
              </a:ext>
            </a:extLst>
          </p:cNvPr>
          <p:cNvSpPr txBox="1">
            <a:spLocks/>
          </p:cNvSpPr>
          <p:nvPr/>
        </p:nvSpPr>
        <p:spPr>
          <a:xfrm>
            <a:off x="289238" y="217714"/>
            <a:ext cx="11064562" cy="87277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a:solidFill>
                  <a:srgbClr val="0070C0"/>
                </a:solidFill>
                <a:effectLst>
                  <a:outerShdw blurRad="38100" dist="38100" dir="2700000" algn="tl">
                    <a:srgbClr val="000000">
                      <a:alpha val="43137"/>
                    </a:srgbClr>
                  </a:outerShdw>
                </a:effectLst>
                <a:latin typeface="Roboto Bold"/>
                <a:ea typeface="+mn-ea"/>
                <a:cs typeface="+mn-cs"/>
              </a:rPr>
              <a:t>Knowledge Types</a:t>
            </a:r>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spTree>
    <p:extLst>
      <p:ext uri="{BB962C8B-B14F-4D97-AF65-F5344CB8AC3E}">
        <p14:creationId xmlns:p14="http://schemas.microsoft.com/office/powerpoint/2010/main" val="13689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70897-F0D0-536A-88E6-E11E2170689A}"/>
              </a:ext>
            </a:extLst>
          </p:cNvPr>
          <p:cNvSpPr>
            <a:spLocks noGrp="1"/>
          </p:cNvSpPr>
          <p:nvPr>
            <p:ph type="title"/>
          </p:nvPr>
        </p:nvSpPr>
        <p:spPr>
          <a:xfrm>
            <a:off x="8490856" y="408668"/>
            <a:ext cx="2959633" cy="1325563"/>
          </a:xfrm>
        </p:spPr>
        <p:txBody>
          <a:bodyPr>
            <a:normAutofit/>
          </a:bodyPr>
          <a:lstStyle/>
          <a:p>
            <a:pPr algn="r"/>
            <a:r>
              <a:rPr lang="en-US" sz="5400" b="1">
                <a:solidFill>
                  <a:srgbClr val="0070C0"/>
                </a:solidFill>
                <a:effectLst>
                  <a:outerShdw blurRad="38100" dist="38100" dir="2700000" algn="tl">
                    <a:srgbClr val="000000">
                      <a:alpha val="43137"/>
                    </a:srgbClr>
                  </a:outerShdw>
                </a:effectLst>
                <a:latin typeface="Roboto Bold"/>
                <a:ea typeface="+mn-ea"/>
                <a:cs typeface="+mn-cs"/>
              </a:rPr>
              <a:t>Topics</a:t>
            </a:r>
          </a:p>
        </p:txBody>
      </p:sp>
      <p:sp>
        <p:nvSpPr>
          <p:cNvPr id="5" name="TextBox 4">
            <a:extLst>
              <a:ext uri="{FF2B5EF4-FFF2-40B4-BE49-F238E27FC236}">
                <a16:creationId xmlns:a16="http://schemas.microsoft.com/office/drawing/2014/main" id="{6F0F05AE-C8EE-49F1-CEC7-4C3ED8AD199E}"/>
              </a:ext>
            </a:extLst>
          </p:cNvPr>
          <p:cNvSpPr txBox="1"/>
          <p:nvPr/>
        </p:nvSpPr>
        <p:spPr>
          <a:xfrm>
            <a:off x="7960771" y="2656297"/>
            <a:ext cx="3651149" cy="1477328"/>
          </a:xfrm>
          <a:prstGeom prst="rect">
            <a:avLst/>
          </a:prstGeom>
          <a:noFill/>
        </p:spPr>
        <p:txBody>
          <a:bodyPr wrap="square">
            <a:spAutoFit/>
          </a:bodyPr>
          <a:lstStyle/>
          <a:p>
            <a:pPr algn="r"/>
            <a:r>
              <a:rPr lang="en-US" b="0" i="0">
                <a:solidFill>
                  <a:srgbClr val="161616"/>
                </a:solidFill>
                <a:effectLst/>
                <a:latin typeface="Segoe UI" panose="020B0502040204020203" pitchFamily="34" charset="0"/>
              </a:rPr>
              <a:t>Topics are discrete conversation paths that, when used together, allow for users to have a conversation that feels natural and flows appropriately.</a:t>
            </a:r>
            <a:endParaRPr lang="en-US"/>
          </a:p>
        </p:txBody>
      </p:sp>
      <p:pic>
        <p:nvPicPr>
          <p:cNvPr id="7" name="Picture 6">
            <a:extLst>
              <a:ext uri="{FF2B5EF4-FFF2-40B4-BE49-F238E27FC236}">
                <a16:creationId xmlns:a16="http://schemas.microsoft.com/office/drawing/2014/main" id="{C9B4E303-EF5C-2DCD-110A-CE1183B7F2DB}"/>
              </a:ext>
            </a:extLst>
          </p:cNvPr>
          <p:cNvPicPr>
            <a:picLocks noChangeAspect="1"/>
          </p:cNvPicPr>
          <p:nvPr/>
        </p:nvPicPr>
        <p:blipFill>
          <a:blip r:embed="rId2"/>
          <a:stretch>
            <a:fillRect/>
          </a:stretch>
        </p:blipFill>
        <p:spPr>
          <a:xfrm>
            <a:off x="359228" y="103866"/>
            <a:ext cx="7440112" cy="6492875"/>
          </a:xfrm>
          <a:prstGeom prst="rect">
            <a:avLst/>
          </a:prstGeom>
          <a:effectLst>
            <a:outerShdw blurRad="50800" dist="38100" dir="2700000" algn="tl" rotWithShape="0">
              <a:prstClr val="black">
                <a:alpha val="40000"/>
              </a:prstClr>
            </a:outerShdw>
          </a:effectLst>
        </p:spPr>
      </p:pic>
      <p:sp>
        <p:nvSpPr>
          <p:cNvPr id="8" name="Freeform 2">
            <a:extLst>
              <a:ext uri="{FF2B5EF4-FFF2-40B4-BE49-F238E27FC236}">
                <a16:creationId xmlns:a16="http://schemas.microsoft.com/office/drawing/2014/main" id="{B20F6023-501E-46EA-F57B-F2FCB30B23D7}"/>
              </a:ext>
            </a:extLst>
          </p:cNvPr>
          <p:cNvSpPr/>
          <p:nvPr/>
        </p:nvSpPr>
        <p:spPr>
          <a:xfrm>
            <a:off x="9960429" y="6052457"/>
            <a:ext cx="1434408" cy="1291753"/>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9" name="Group 3">
            <a:extLst>
              <a:ext uri="{FF2B5EF4-FFF2-40B4-BE49-F238E27FC236}">
                <a16:creationId xmlns:a16="http://schemas.microsoft.com/office/drawing/2014/main" id="{2F442438-22AD-4AF7-3787-86827122EFCB}"/>
              </a:ext>
            </a:extLst>
          </p:cNvPr>
          <p:cNvGrpSpPr/>
          <p:nvPr/>
        </p:nvGrpSpPr>
        <p:grpSpPr>
          <a:xfrm>
            <a:off x="11869790" y="-15882"/>
            <a:ext cx="322210" cy="6894498"/>
            <a:chOff x="0" y="0"/>
            <a:chExt cx="320707" cy="2723752"/>
          </a:xfrm>
        </p:grpSpPr>
        <p:sp>
          <p:nvSpPr>
            <p:cNvPr id="10" name="Freeform 4">
              <a:extLst>
                <a:ext uri="{FF2B5EF4-FFF2-40B4-BE49-F238E27FC236}">
                  <a16:creationId xmlns:a16="http://schemas.microsoft.com/office/drawing/2014/main" id="{69852825-93A9-9492-4898-3013C20D21C1}"/>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11" name="TextBox 5">
              <a:extLst>
                <a:ext uri="{FF2B5EF4-FFF2-40B4-BE49-F238E27FC236}">
                  <a16:creationId xmlns:a16="http://schemas.microsoft.com/office/drawing/2014/main" id="{5E86C2D5-9BE2-7545-63B4-3C923DE91416}"/>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12" name="Group 6">
            <a:extLst>
              <a:ext uri="{FF2B5EF4-FFF2-40B4-BE49-F238E27FC236}">
                <a16:creationId xmlns:a16="http://schemas.microsoft.com/office/drawing/2014/main" id="{8E288AEF-C0DD-CE4D-ADF4-1EB7884FE336}"/>
              </a:ext>
            </a:extLst>
          </p:cNvPr>
          <p:cNvGrpSpPr/>
          <p:nvPr/>
        </p:nvGrpSpPr>
        <p:grpSpPr>
          <a:xfrm rot="-5400000">
            <a:off x="5725245" y="3244109"/>
            <a:ext cx="12192000" cy="225769"/>
            <a:chOff x="0" y="0"/>
            <a:chExt cx="4816593" cy="89193"/>
          </a:xfrm>
        </p:grpSpPr>
        <p:sp>
          <p:nvSpPr>
            <p:cNvPr id="13" name="Freeform 7">
              <a:extLst>
                <a:ext uri="{FF2B5EF4-FFF2-40B4-BE49-F238E27FC236}">
                  <a16:creationId xmlns:a16="http://schemas.microsoft.com/office/drawing/2014/main" id="{AA9D9B35-6E2F-AE13-36D1-3ABEC6202903}"/>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4" name="TextBox 8">
              <a:extLst>
                <a:ext uri="{FF2B5EF4-FFF2-40B4-BE49-F238E27FC236}">
                  <a16:creationId xmlns:a16="http://schemas.microsoft.com/office/drawing/2014/main" id="{299A55F6-7226-3968-614B-17FAFD0FFB84}"/>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Tree>
    <p:extLst>
      <p:ext uri="{BB962C8B-B14F-4D97-AF65-F5344CB8AC3E}">
        <p14:creationId xmlns:p14="http://schemas.microsoft.com/office/powerpoint/2010/main" val="3381101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69F13D22-BBF3-49C9-0363-B651ADE1F6B1}"/>
              </a:ext>
            </a:extLst>
          </p:cNvPr>
          <p:cNvGrpSpPr/>
          <p:nvPr/>
        </p:nvGrpSpPr>
        <p:grpSpPr>
          <a:xfrm>
            <a:off x="0" y="0"/>
            <a:ext cx="413657" cy="6894498"/>
            <a:chOff x="0" y="0"/>
            <a:chExt cx="727107" cy="2723752"/>
          </a:xfrm>
        </p:grpSpPr>
        <p:sp>
          <p:nvSpPr>
            <p:cNvPr id="3" name="Freeform 6">
              <a:extLst>
                <a:ext uri="{FF2B5EF4-FFF2-40B4-BE49-F238E27FC236}">
                  <a16:creationId xmlns:a16="http://schemas.microsoft.com/office/drawing/2014/main" id="{5F79E66B-0A74-83F3-C415-758A0811C860}"/>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4" name="TextBox 7">
              <a:extLst>
                <a:ext uri="{FF2B5EF4-FFF2-40B4-BE49-F238E27FC236}">
                  <a16:creationId xmlns:a16="http://schemas.microsoft.com/office/drawing/2014/main" id="{EDAB2BCF-FF3C-E6E1-EA88-73397A04F5BF}"/>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5" name="Group 8">
            <a:extLst>
              <a:ext uri="{FF2B5EF4-FFF2-40B4-BE49-F238E27FC236}">
                <a16:creationId xmlns:a16="http://schemas.microsoft.com/office/drawing/2014/main" id="{675C2522-19CA-527D-1526-1B79F5D5247D}"/>
              </a:ext>
            </a:extLst>
          </p:cNvPr>
          <p:cNvGrpSpPr/>
          <p:nvPr/>
        </p:nvGrpSpPr>
        <p:grpSpPr>
          <a:xfrm rot="-5400000">
            <a:off x="-5682343" y="3165233"/>
            <a:ext cx="12192000" cy="225769"/>
            <a:chOff x="0" y="0"/>
            <a:chExt cx="4816593" cy="89193"/>
          </a:xfrm>
        </p:grpSpPr>
        <p:sp>
          <p:nvSpPr>
            <p:cNvPr id="6" name="Freeform 9">
              <a:extLst>
                <a:ext uri="{FF2B5EF4-FFF2-40B4-BE49-F238E27FC236}">
                  <a16:creationId xmlns:a16="http://schemas.microsoft.com/office/drawing/2014/main" id="{88DC8143-AC65-CFC9-15AA-AE30F6C31459}"/>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7" name="TextBox 10">
              <a:extLst>
                <a:ext uri="{FF2B5EF4-FFF2-40B4-BE49-F238E27FC236}">
                  <a16:creationId xmlns:a16="http://schemas.microsoft.com/office/drawing/2014/main" id="{0755B054-FA0C-6C06-62F3-30F52522693A}"/>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8" name="Freeform 3">
            <a:extLst>
              <a:ext uri="{FF2B5EF4-FFF2-40B4-BE49-F238E27FC236}">
                <a16:creationId xmlns:a16="http://schemas.microsoft.com/office/drawing/2014/main" id="{A746ECA5-2429-035E-EE05-A9EE908CC785}"/>
              </a:ext>
            </a:extLst>
          </p:cNvPr>
          <p:cNvSpPr/>
          <p:nvPr/>
        </p:nvSpPr>
        <p:spPr>
          <a:xfrm>
            <a:off x="11084494" y="6302829"/>
            <a:ext cx="944225" cy="937783"/>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12" name="Picture 11">
            <a:extLst>
              <a:ext uri="{FF2B5EF4-FFF2-40B4-BE49-F238E27FC236}">
                <a16:creationId xmlns:a16="http://schemas.microsoft.com/office/drawing/2014/main" id="{C1FA1052-F14A-418F-F1EC-3396957BA636}"/>
              </a:ext>
            </a:extLst>
          </p:cNvPr>
          <p:cNvPicPr>
            <a:picLocks noChangeAspect="1"/>
          </p:cNvPicPr>
          <p:nvPr/>
        </p:nvPicPr>
        <p:blipFill>
          <a:blip r:embed="rId4"/>
          <a:srcRect b="16182"/>
          <a:stretch>
            <a:fillRect/>
          </a:stretch>
        </p:blipFill>
        <p:spPr>
          <a:xfrm>
            <a:off x="4376057" y="1090492"/>
            <a:ext cx="7698977" cy="471351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0466B64-FB20-FCEC-48B2-F3021D32FF16}"/>
              </a:ext>
            </a:extLst>
          </p:cNvPr>
          <p:cNvSpPr txBox="1"/>
          <p:nvPr/>
        </p:nvSpPr>
        <p:spPr>
          <a:xfrm>
            <a:off x="800100" y="1911095"/>
            <a:ext cx="3516085" cy="3416320"/>
          </a:xfrm>
          <a:prstGeom prst="rect">
            <a:avLst/>
          </a:prstGeom>
          <a:noFill/>
        </p:spPr>
        <p:txBody>
          <a:bodyPr wrap="square" rtlCol="0">
            <a:spAutoFit/>
          </a:bodyPr>
          <a:lstStyle/>
          <a:p>
            <a:r>
              <a:rPr lang="en-US" dirty="0"/>
              <a:t>Easily connect to your key line of business systems.</a:t>
            </a:r>
          </a:p>
          <a:p>
            <a:endParaRPr lang="en-US" dirty="0"/>
          </a:p>
          <a:p>
            <a:r>
              <a:rPr lang="en-US" dirty="0"/>
              <a:t>Enable your agent to automate your business processes and complete tasks</a:t>
            </a:r>
          </a:p>
          <a:p>
            <a:endParaRPr lang="en-US" dirty="0"/>
          </a:p>
          <a:p>
            <a:r>
              <a:rPr lang="en-US" b="1" dirty="0"/>
              <a:t>Types of Tools:</a:t>
            </a:r>
          </a:p>
          <a:p>
            <a:pPr marL="285750" indent="-285750">
              <a:buFontTx/>
              <a:buChar char="-"/>
            </a:pPr>
            <a:r>
              <a:rPr lang="en-US" dirty="0"/>
              <a:t>Power Platform Connectors</a:t>
            </a:r>
          </a:p>
          <a:p>
            <a:pPr marL="285750" indent="-285750">
              <a:buFontTx/>
              <a:buChar char="-"/>
            </a:pPr>
            <a:r>
              <a:rPr lang="en-US" dirty="0"/>
              <a:t>Custom Connectors</a:t>
            </a:r>
          </a:p>
          <a:p>
            <a:pPr marL="285750" indent="-285750">
              <a:buFontTx/>
              <a:buChar char="-"/>
            </a:pPr>
            <a:r>
              <a:rPr lang="en-US" dirty="0"/>
              <a:t>Flows</a:t>
            </a:r>
          </a:p>
          <a:p>
            <a:pPr marL="285750" indent="-285750">
              <a:buFontTx/>
              <a:buChar char="-"/>
            </a:pPr>
            <a:r>
              <a:rPr lang="en-US" dirty="0"/>
              <a:t>Prompts etc.</a:t>
            </a:r>
          </a:p>
        </p:txBody>
      </p:sp>
      <p:sp>
        <p:nvSpPr>
          <p:cNvPr id="14" name="Title 1">
            <a:extLst>
              <a:ext uri="{FF2B5EF4-FFF2-40B4-BE49-F238E27FC236}">
                <a16:creationId xmlns:a16="http://schemas.microsoft.com/office/drawing/2014/main" id="{7CB23C9A-02EE-FBCD-2DD0-F1B97196190C}"/>
              </a:ext>
            </a:extLst>
          </p:cNvPr>
          <p:cNvSpPr txBox="1">
            <a:spLocks/>
          </p:cNvSpPr>
          <p:nvPr/>
        </p:nvSpPr>
        <p:spPr>
          <a:xfrm>
            <a:off x="730874" y="352517"/>
            <a:ext cx="10613572" cy="87277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0070C0"/>
                </a:solidFill>
                <a:effectLst>
                  <a:outerShdw blurRad="38100" dist="38100" dir="2700000" algn="tl">
                    <a:srgbClr val="000000">
                      <a:alpha val="43137"/>
                    </a:srgbClr>
                  </a:outerShdw>
                </a:effectLst>
                <a:latin typeface="Roboto Bold"/>
                <a:ea typeface="+mn-ea"/>
                <a:cs typeface="+mn-cs"/>
              </a:rPr>
              <a:t>Tools</a:t>
            </a:r>
            <a:endParaRPr lang="en-US" sz="4000" b="1" dirty="0">
              <a:solidFill>
                <a:srgbClr val="0070C0"/>
              </a:solidFill>
              <a:effectLst>
                <a:outerShdw blurRad="38100" dist="38100" dir="2700000" algn="tl">
                  <a:srgbClr val="000000">
                    <a:alpha val="43137"/>
                  </a:srgbClr>
                </a:outerShdw>
              </a:effectLst>
              <a:latin typeface="Roboto Bold"/>
              <a:ea typeface="+mn-ea"/>
              <a:cs typeface="+mn-cs"/>
            </a:endParaRPr>
          </a:p>
        </p:txBody>
      </p:sp>
    </p:spTree>
    <p:extLst>
      <p:ext uri="{BB962C8B-B14F-4D97-AF65-F5344CB8AC3E}">
        <p14:creationId xmlns:p14="http://schemas.microsoft.com/office/powerpoint/2010/main" val="1966883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0B46-DB6A-CD07-3DEA-EC08E950164D}"/>
              </a:ext>
            </a:extLst>
          </p:cNvPr>
          <p:cNvSpPr>
            <a:spLocks noGrp="1"/>
          </p:cNvSpPr>
          <p:nvPr>
            <p:ph type="title"/>
          </p:nvPr>
        </p:nvSpPr>
        <p:spPr>
          <a:xfrm>
            <a:off x="838200" y="365125"/>
            <a:ext cx="10515600" cy="1026795"/>
          </a:xfrm>
        </p:spPr>
        <p:txBody>
          <a:bodyPr/>
          <a:lstStyle/>
          <a:p>
            <a:r>
              <a:rPr lang="en-US" sz="5400" b="1" dirty="0">
                <a:solidFill>
                  <a:srgbClr val="0070C0"/>
                </a:solidFill>
                <a:effectLst>
                  <a:outerShdw blurRad="38100" dist="38100" dir="2700000" algn="tl">
                    <a:srgbClr val="000000">
                      <a:alpha val="43137"/>
                    </a:srgbClr>
                  </a:outerShdw>
                </a:effectLst>
                <a:latin typeface="Roboto Bold"/>
                <a:ea typeface="+mn-ea"/>
                <a:cs typeface="+mn-cs"/>
              </a:rPr>
              <a:t>MS Planner Tool</a:t>
            </a:r>
          </a:p>
        </p:txBody>
      </p:sp>
      <p:graphicFrame>
        <p:nvGraphicFramePr>
          <p:cNvPr id="4" name="Content Placeholder 3">
            <a:extLst>
              <a:ext uri="{FF2B5EF4-FFF2-40B4-BE49-F238E27FC236}">
                <a16:creationId xmlns:a16="http://schemas.microsoft.com/office/drawing/2014/main" id="{5016E7FD-426A-47D9-9103-F34AC5FC72C7}"/>
              </a:ext>
            </a:extLst>
          </p:cNvPr>
          <p:cNvGraphicFramePr>
            <a:graphicFrameLocks noGrp="1"/>
          </p:cNvGraphicFramePr>
          <p:nvPr>
            <p:ph idx="1"/>
            <p:extLst>
              <p:ext uri="{D42A27DB-BD31-4B8C-83A1-F6EECF244321}">
                <p14:modId xmlns:p14="http://schemas.microsoft.com/office/powerpoint/2010/main" val="6250370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5">
            <a:extLst>
              <a:ext uri="{FF2B5EF4-FFF2-40B4-BE49-F238E27FC236}">
                <a16:creationId xmlns:a16="http://schemas.microsoft.com/office/drawing/2014/main" id="{179A70A2-0D29-B21B-DF5E-351E964B2933}"/>
              </a:ext>
            </a:extLst>
          </p:cNvPr>
          <p:cNvGrpSpPr/>
          <p:nvPr/>
        </p:nvGrpSpPr>
        <p:grpSpPr>
          <a:xfrm>
            <a:off x="0" y="0"/>
            <a:ext cx="413657" cy="6894498"/>
            <a:chOff x="0" y="0"/>
            <a:chExt cx="727107" cy="2723752"/>
          </a:xfrm>
        </p:grpSpPr>
        <p:sp>
          <p:nvSpPr>
            <p:cNvPr id="6" name="Freeform 6">
              <a:extLst>
                <a:ext uri="{FF2B5EF4-FFF2-40B4-BE49-F238E27FC236}">
                  <a16:creationId xmlns:a16="http://schemas.microsoft.com/office/drawing/2014/main" id="{384D5DCA-4833-2000-ADA9-A2DC6EEDC098}"/>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7" name="TextBox 7">
              <a:extLst>
                <a:ext uri="{FF2B5EF4-FFF2-40B4-BE49-F238E27FC236}">
                  <a16:creationId xmlns:a16="http://schemas.microsoft.com/office/drawing/2014/main" id="{CE3B8A46-5A4A-544A-FC8F-0B5CBCA16930}"/>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8" name="Group 8">
            <a:extLst>
              <a:ext uri="{FF2B5EF4-FFF2-40B4-BE49-F238E27FC236}">
                <a16:creationId xmlns:a16="http://schemas.microsoft.com/office/drawing/2014/main" id="{53B2AF54-700E-A4FE-A958-00531848B22D}"/>
              </a:ext>
            </a:extLst>
          </p:cNvPr>
          <p:cNvGrpSpPr/>
          <p:nvPr/>
        </p:nvGrpSpPr>
        <p:grpSpPr>
          <a:xfrm rot="-5400000">
            <a:off x="-5682343" y="3165233"/>
            <a:ext cx="12192000" cy="225769"/>
            <a:chOff x="0" y="0"/>
            <a:chExt cx="4816593" cy="89193"/>
          </a:xfrm>
        </p:grpSpPr>
        <p:sp>
          <p:nvSpPr>
            <p:cNvPr id="9" name="Freeform 9">
              <a:extLst>
                <a:ext uri="{FF2B5EF4-FFF2-40B4-BE49-F238E27FC236}">
                  <a16:creationId xmlns:a16="http://schemas.microsoft.com/office/drawing/2014/main" id="{E092A8B9-B4A3-C11C-3243-7A952CFBA50D}"/>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10">
              <a:extLst>
                <a:ext uri="{FF2B5EF4-FFF2-40B4-BE49-F238E27FC236}">
                  <a16:creationId xmlns:a16="http://schemas.microsoft.com/office/drawing/2014/main" id="{ECFFC755-CB80-0DC5-B247-61C0422D9ED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1" name="Freeform 3">
            <a:extLst>
              <a:ext uri="{FF2B5EF4-FFF2-40B4-BE49-F238E27FC236}">
                <a16:creationId xmlns:a16="http://schemas.microsoft.com/office/drawing/2014/main" id="{249FF95E-9CF0-6E3C-001D-0071161B04F1}"/>
              </a:ext>
            </a:extLst>
          </p:cNvPr>
          <p:cNvSpPr/>
          <p:nvPr/>
        </p:nvSpPr>
        <p:spPr>
          <a:xfrm>
            <a:off x="11084494" y="6302829"/>
            <a:ext cx="944225" cy="937783"/>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pic>
        <p:nvPicPr>
          <p:cNvPr id="12" name="Picture 8">
            <a:extLst>
              <a:ext uri="{FF2B5EF4-FFF2-40B4-BE49-F238E27FC236}">
                <a16:creationId xmlns:a16="http://schemas.microsoft.com/office/drawing/2014/main" id="{C0159EC5-14F6-D640-9D90-D0849276C6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4199" y="1842828"/>
            <a:ext cx="1222891" cy="11949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8EA1ED8-6343-17F1-4FEC-0E7888B291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0040" y="1922087"/>
            <a:ext cx="1046480" cy="10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29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440B3B-FEAF-3CF6-B3E6-A89113AE3BBB}"/>
              </a:ext>
            </a:extLst>
          </p:cNvPr>
          <p:cNvPicPr>
            <a:picLocks noChangeAspect="1"/>
          </p:cNvPicPr>
          <p:nvPr/>
        </p:nvPicPr>
        <p:blipFill>
          <a:blip r:embed="rId2"/>
          <a:stretch>
            <a:fillRect/>
          </a:stretch>
        </p:blipFill>
        <p:spPr>
          <a:xfrm>
            <a:off x="3642366" y="1402155"/>
            <a:ext cx="8248863" cy="5270787"/>
          </a:xfrm>
          <a:prstGeom prst="rect">
            <a:avLst/>
          </a:prstGeom>
          <a:effectLst>
            <a:outerShdw blurRad="50800" dist="38100" dir="2700000" algn="tl" rotWithShape="0">
              <a:prstClr val="black">
                <a:alpha val="40000"/>
              </a:prstClr>
            </a:outerShdw>
          </a:effectLst>
        </p:spPr>
      </p:pic>
      <p:grpSp>
        <p:nvGrpSpPr>
          <p:cNvPr id="2" name="Group 5">
            <a:extLst>
              <a:ext uri="{FF2B5EF4-FFF2-40B4-BE49-F238E27FC236}">
                <a16:creationId xmlns:a16="http://schemas.microsoft.com/office/drawing/2014/main" id="{9DAAA0B9-8DD6-769E-1439-344D36B2ABA4}"/>
              </a:ext>
            </a:extLst>
          </p:cNvPr>
          <p:cNvGrpSpPr/>
          <p:nvPr/>
        </p:nvGrpSpPr>
        <p:grpSpPr>
          <a:xfrm>
            <a:off x="0" y="0"/>
            <a:ext cx="413657" cy="6894498"/>
            <a:chOff x="0" y="0"/>
            <a:chExt cx="727107" cy="2723752"/>
          </a:xfrm>
        </p:grpSpPr>
        <p:sp>
          <p:nvSpPr>
            <p:cNvPr id="3" name="Freeform 6">
              <a:extLst>
                <a:ext uri="{FF2B5EF4-FFF2-40B4-BE49-F238E27FC236}">
                  <a16:creationId xmlns:a16="http://schemas.microsoft.com/office/drawing/2014/main" id="{F0759BCE-6C0D-D847-F382-A379B801A5E9}"/>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4" name="TextBox 7">
              <a:extLst>
                <a:ext uri="{FF2B5EF4-FFF2-40B4-BE49-F238E27FC236}">
                  <a16:creationId xmlns:a16="http://schemas.microsoft.com/office/drawing/2014/main" id="{CB87188F-BEFB-F50D-5CDE-B3D0DE2A55ED}"/>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5" name="Group 8">
            <a:extLst>
              <a:ext uri="{FF2B5EF4-FFF2-40B4-BE49-F238E27FC236}">
                <a16:creationId xmlns:a16="http://schemas.microsoft.com/office/drawing/2014/main" id="{B123856F-09BF-8DB1-C9D5-648C587C0A7F}"/>
              </a:ext>
            </a:extLst>
          </p:cNvPr>
          <p:cNvGrpSpPr/>
          <p:nvPr/>
        </p:nvGrpSpPr>
        <p:grpSpPr>
          <a:xfrm rot="-5400000">
            <a:off x="-5682343" y="3165233"/>
            <a:ext cx="12192000" cy="225769"/>
            <a:chOff x="0" y="0"/>
            <a:chExt cx="4816593" cy="89193"/>
          </a:xfrm>
        </p:grpSpPr>
        <p:sp>
          <p:nvSpPr>
            <p:cNvPr id="6" name="Freeform 9">
              <a:extLst>
                <a:ext uri="{FF2B5EF4-FFF2-40B4-BE49-F238E27FC236}">
                  <a16:creationId xmlns:a16="http://schemas.microsoft.com/office/drawing/2014/main" id="{4E1C88B2-EA54-59FA-0816-09151CCCA86C}"/>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7" name="TextBox 10">
              <a:extLst>
                <a:ext uri="{FF2B5EF4-FFF2-40B4-BE49-F238E27FC236}">
                  <a16:creationId xmlns:a16="http://schemas.microsoft.com/office/drawing/2014/main" id="{F5E03782-6D03-E7A3-5516-3DFEA81C4E6B}"/>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8" name="Freeform 3">
            <a:extLst>
              <a:ext uri="{FF2B5EF4-FFF2-40B4-BE49-F238E27FC236}">
                <a16:creationId xmlns:a16="http://schemas.microsoft.com/office/drawing/2014/main" id="{FB0C9C4B-3B57-0C68-00C6-D79FE5A53585}"/>
              </a:ext>
            </a:extLst>
          </p:cNvPr>
          <p:cNvSpPr/>
          <p:nvPr/>
        </p:nvSpPr>
        <p:spPr>
          <a:xfrm>
            <a:off x="653143" y="6008036"/>
            <a:ext cx="1338948" cy="1329813"/>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Title 1">
            <a:extLst>
              <a:ext uri="{FF2B5EF4-FFF2-40B4-BE49-F238E27FC236}">
                <a16:creationId xmlns:a16="http://schemas.microsoft.com/office/drawing/2014/main" id="{6469814C-E8F7-2E9C-1292-45EBC804121C}"/>
              </a:ext>
            </a:extLst>
          </p:cNvPr>
          <p:cNvSpPr txBox="1">
            <a:spLocks/>
          </p:cNvSpPr>
          <p:nvPr/>
        </p:nvSpPr>
        <p:spPr>
          <a:xfrm>
            <a:off x="730874" y="546758"/>
            <a:ext cx="11256794" cy="69668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0070C0"/>
                </a:solidFill>
                <a:effectLst>
                  <a:outerShdw blurRad="38100" dist="38100" dir="2700000" algn="tl">
                    <a:srgbClr val="000000">
                      <a:alpha val="43137"/>
                    </a:srgbClr>
                  </a:outerShdw>
                </a:effectLst>
                <a:latin typeface="Roboto Bold"/>
                <a:ea typeface="+mn-ea"/>
                <a:cs typeface="+mn-cs"/>
              </a:rPr>
              <a:t>Tool Triggers</a:t>
            </a:r>
            <a:endParaRPr lang="en-US" sz="4000" b="1" dirty="0">
              <a:solidFill>
                <a:srgbClr val="0070C0"/>
              </a:solidFill>
              <a:effectLst>
                <a:outerShdw blurRad="38100" dist="38100" dir="2700000" algn="tl">
                  <a:srgbClr val="000000">
                    <a:alpha val="43137"/>
                  </a:srgbClr>
                </a:outerShdw>
              </a:effectLst>
              <a:latin typeface="Roboto Bold"/>
              <a:ea typeface="+mn-ea"/>
              <a:cs typeface="+mn-cs"/>
            </a:endParaRPr>
          </a:p>
        </p:txBody>
      </p:sp>
      <p:sp>
        <p:nvSpPr>
          <p:cNvPr id="12" name="TextBox 11">
            <a:extLst>
              <a:ext uri="{FF2B5EF4-FFF2-40B4-BE49-F238E27FC236}">
                <a16:creationId xmlns:a16="http://schemas.microsoft.com/office/drawing/2014/main" id="{1230D0D9-8F08-0C42-A08C-4F28927EAF63}"/>
              </a:ext>
            </a:extLst>
          </p:cNvPr>
          <p:cNvSpPr txBox="1"/>
          <p:nvPr/>
        </p:nvSpPr>
        <p:spPr>
          <a:xfrm>
            <a:off x="758571" y="2123955"/>
            <a:ext cx="2803599" cy="2308324"/>
          </a:xfrm>
          <a:prstGeom prst="rect">
            <a:avLst/>
          </a:prstGeom>
          <a:noFill/>
        </p:spPr>
        <p:txBody>
          <a:bodyPr wrap="square">
            <a:spAutoFit/>
          </a:bodyPr>
          <a:lstStyle/>
          <a:p>
            <a:r>
              <a:rPr lang="en-US" b="0" i="0">
                <a:solidFill>
                  <a:srgbClr val="161616"/>
                </a:solidFill>
                <a:effectLst/>
                <a:latin typeface="Segoe UI" panose="020B0502040204020203" pitchFamily="34" charset="0"/>
              </a:rPr>
              <a:t>Triggers are accessed via Power Platform connectors.</a:t>
            </a:r>
          </a:p>
          <a:p>
            <a:endParaRPr lang="en-US">
              <a:solidFill>
                <a:srgbClr val="161616"/>
              </a:solidFill>
              <a:latin typeface="Segoe UI" panose="020B0502040204020203" pitchFamily="34" charset="0"/>
            </a:endParaRPr>
          </a:p>
          <a:p>
            <a:r>
              <a:rPr lang="en-US">
                <a:solidFill>
                  <a:srgbClr val="161616"/>
                </a:solidFill>
                <a:latin typeface="Segoe UI" panose="020B0502040204020203" pitchFamily="34" charset="0"/>
              </a:rPr>
              <a:t>Activate based on events.</a:t>
            </a:r>
          </a:p>
          <a:p>
            <a:endParaRPr lang="en-US">
              <a:solidFill>
                <a:srgbClr val="161616"/>
              </a:solidFill>
              <a:latin typeface="Segoe UI" panose="020B0502040204020203" pitchFamily="34" charset="0"/>
            </a:endParaRPr>
          </a:p>
          <a:p>
            <a:r>
              <a:rPr lang="en-US">
                <a:solidFill>
                  <a:srgbClr val="161616"/>
                </a:solidFill>
                <a:latin typeface="Segoe UI" panose="020B0502040204020203" pitchFamily="34" charset="0"/>
              </a:rPr>
              <a:t>Allow your agent to run autonomously. </a:t>
            </a:r>
            <a:endParaRPr lang="en-US"/>
          </a:p>
        </p:txBody>
      </p:sp>
    </p:spTree>
    <p:extLst>
      <p:ext uri="{BB962C8B-B14F-4D97-AF65-F5344CB8AC3E}">
        <p14:creationId xmlns:p14="http://schemas.microsoft.com/office/powerpoint/2010/main" val="2317301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DA288-0D84-62BE-DEA4-0E50CDB0A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D137A-24C1-14E8-16CF-137088EF9FE9}"/>
              </a:ext>
            </a:extLst>
          </p:cNvPr>
          <p:cNvSpPr>
            <a:spLocks noGrp="1"/>
          </p:cNvSpPr>
          <p:nvPr>
            <p:ph type="title"/>
          </p:nvPr>
        </p:nvSpPr>
        <p:spPr>
          <a:xfrm>
            <a:off x="838200" y="365125"/>
            <a:ext cx="10515600" cy="1026795"/>
          </a:xfrm>
        </p:spPr>
        <p:txBody>
          <a:bodyPr>
            <a:normAutofit fontScale="90000"/>
          </a:bodyPr>
          <a:lstStyle/>
          <a:p>
            <a:r>
              <a:rPr lang="en-US" sz="5400" b="1" dirty="0">
                <a:solidFill>
                  <a:srgbClr val="0070C0"/>
                </a:solidFill>
                <a:effectLst>
                  <a:outerShdw blurRad="38100" dist="38100" dir="2700000" algn="tl">
                    <a:srgbClr val="000000">
                      <a:alpha val="43137"/>
                    </a:srgbClr>
                  </a:outerShdw>
                </a:effectLst>
                <a:latin typeface="Roboto Bold"/>
                <a:ea typeface="+mn-ea"/>
                <a:cs typeface="+mn-cs"/>
              </a:rPr>
              <a:t>Survey (MS Forms) Tool &amp; Trigger</a:t>
            </a:r>
          </a:p>
        </p:txBody>
      </p:sp>
      <p:graphicFrame>
        <p:nvGraphicFramePr>
          <p:cNvPr id="4" name="Content Placeholder 3">
            <a:extLst>
              <a:ext uri="{FF2B5EF4-FFF2-40B4-BE49-F238E27FC236}">
                <a16:creationId xmlns:a16="http://schemas.microsoft.com/office/drawing/2014/main" id="{E5A7145D-96B3-81ED-4B40-28D6B24240E6}"/>
              </a:ext>
            </a:extLst>
          </p:cNvPr>
          <p:cNvGraphicFramePr>
            <a:graphicFrameLocks noGrp="1"/>
          </p:cNvGraphicFramePr>
          <p:nvPr>
            <p:ph idx="1"/>
            <p:extLst>
              <p:ext uri="{D42A27DB-BD31-4B8C-83A1-F6EECF244321}">
                <p14:modId xmlns:p14="http://schemas.microsoft.com/office/powerpoint/2010/main" val="15341938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5">
            <a:extLst>
              <a:ext uri="{FF2B5EF4-FFF2-40B4-BE49-F238E27FC236}">
                <a16:creationId xmlns:a16="http://schemas.microsoft.com/office/drawing/2014/main" id="{954D0656-D895-ACA8-CC3A-205627EF8CE7}"/>
              </a:ext>
            </a:extLst>
          </p:cNvPr>
          <p:cNvGrpSpPr/>
          <p:nvPr/>
        </p:nvGrpSpPr>
        <p:grpSpPr>
          <a:xfrm>
            <a:off x="0" y="0"/>
            <a:ext cx="413657" cy="6894498"/>
            <a:chOff x="0" y="0"/>
            <a:chExt cx="727107" cy="2723752"/>
          </a:xfrm>
        </p:grpSpPr>
        <p:sp>
          <p:nvSpPr>
            <p:cNvPr id="6" name="Freeform 6">
              <a:extLst>
                <a:ext uri="{FF2B5EF4-FFF2-40B4-BE49-F238E27FC236}">
                  <a16:creationId xmlns:a16="http://schemas.microsoft.com/office/drawing/2014/main" id="{685ADA0D-20A0-06EA-F6AA-B31140CC2EFB}"/>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7" name="TextBox 7">
              <a:extLst>
                <a:ext uri="{FF2B5EF4-FFF2-40B4-BE49-F238E27FC236}">
                  <a16:creationId xmlns:a16="http://schemas.microsoft.com/office/drawing/2014/main" id="{EB726D3B-2B9B-00B0-7C4B-F1810C6AA5FB}"/>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8" name="Group 8">
            <a:extLst>
              <a:ext uri="{FF2B5EF4-FFF2-40B4-BE49-F238E27FC236}">
                <a16:creationId xmlns:a16="http://schemas.microsoft.com/office/drawing/2014/main" id="{DA8857A6-1F01-C33B-3127-4E01CB5984E7}"/>
              </a:ext>
            </a:extLst>
          </p:cNvPr>
          <p:cNvGrpSpPr/>
          <p:nvPr/>
        </p:nvGrpSpPr>
        <p:grpSpPr>
          <a:xfrm rot="-5400000">
            <a:off x="-5682343" y="3165233"/>
            <a:ext cx="12192000" cy="225769"/>
            <a:chOff x="0" y="0"/>
            <a:chExt cx="4816593" cy="89193"/>
          </a:xfrm>
        </p:grpSpPr>
        <p:sp>
          <p:nvSpPr>
            <p:cNvPr id="9" name="Freeform 9">
              <a:extLst>
                <a:ext uri="{FF2B5EF4-FFF2-40B4-BE49-F238E27FC236}">
                  <a16:creationId xmlns:a16="http://schemas.microsoft.com/office/drawing/2014/main" id="{FF9B8874-6266-C3A9-6DB4-05C1B7227611}"/>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10">
              <a:extLst>
                <a:ext uri="{FF2B5EF4-FFF2-40B4-BE49-F238E27FC236}">
                  <a16:creationId xmlns:a16="http://schemas.microsoft.com/office/drawing/2014/main" id="{246DBAEE-7902-EA4B-C8AD-4778FFE4D265}"/>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1" name="Freeform 3">
            <a:extLst>
              <a:ext uri="{FF2B5EF4-FFF2-40B4-BE49-F238E27FC236}">
                <a16:creationId xmlns:a16="http://schemas.microsoft.com/office/drawing/2014/main" id="{29392BA9-E428-4479-BD0F-6B0B30537128}"/>
              </a:ext>
            </a:extLst>
          </p:cNvPr>
          <p:cNvSpPr/>
          <p:nvPr/>
        </p:nvSpPr>
        <p:spPr>
          <a:xfrm>
            <a:off x="11084494" y="6302829"/>
            <a:ext cx="944225" cy="937783"/>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Tree>
    <p:extLst>
      <p:ext uri="{BB962C8B-B14F-4D97-AF65-F5344CB8AC3E}">
        <p14:creationId xmlns:p14="http://schemas.microsoft.com/office/powerpoint/2010/main" val="1888268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E762F-C291-5A99-9A14-11D6481A480D}"/>
              </a:ext>
            </a:extLst>
          </p:cNvPr>
          <p:cNvPicPr>
            <a:picLocks noChangeAspect="1"/>
          </p:cNvPicPr>
          <p:nvPr/>
        </p:nvPicPr>
        <p:blipFill>
          <a:blip r:embed="rId2"/>
          <a:stretch>
            <a:fillRect/>
          </a:stretch>
        </p:blipFill>
        <p:spPr>
          <a:xfrm>
            <a:off x="0" y="0"/>
            <a:ext cx="12193914" cy="6858000"/>
          </a:xfrm>
          <a:prstGeom prst="rect">
            <a:avLst/>
          </a:prstGeom>
        </p:spPr>
      </p:pic>
    </p:spTree>
    <p:extLst>
      <p:ext uri="{BB962C8B-B14F-4D97-AF65-F5344CB8AC3E}">
        <p14:creationId xmlns:p14="http://schemas.microsoft.com/office/powerpoint/2010/main" val="878637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5FF95-1ADF-6120-21C7-424AF98E3F58}"/>
              </a:ext>
            </a:extLst>
          </p:cNvPr>
          <p:cNvPicPr>
            <a:picLocks noChangeAspect="1"/>
          </p:cNvPicPr>
          <p:nvPr/>
        </p:nvPicPr>
        <p:blipFill>
          <a:blip r:embed="rId2"/>
          <a:stretch>
            <a:fillRect/>
          </a:stretch>
        </p:blipFill>
        <p:spPr>
          <a:xfrm>
            <a:off x="963936" y="1099456"/>
            <a:ext cx="10995102" cy="5366657"/>
          </a:xfrm>
          <a:prstGeom prst="rect">
            <a:avLst/>
          </a:prstGeom>
          <a:effectLst>
            <a:outerShdw blurRad="50800" dist="38100" dir="2700000" algn="tl" rotWithShape="0">
              <a:prstClr val="black">
                <a:alpha val="40000"/>
              </a:prstClr>
            </a:outerShdw>
          </a:effectLst>
        </p:spPr>
      </p:pic>
      <p:grpSp>
        <p:nvGrpSpPr>
          <p:cNvPr id="2" name="Group 5">
            <a:extLst>
              <a:ext uri="{FF2B5EF4-FFF2-40B4-BE49-F238E27FC236}">
                <a16:creationId xmlns:a16="http://schemas.microsoft.com/office/drawing/2014/main" id="{C171F976-1E6E-FAF2-29E6-223C9F1AEE97}"/>
              </a:ext>
            </a:extLst>
          </p:cNvPr>
          <p:cNvGrpSpPr/>
          <p:nvPr/>
        </p:nvGrpSpPr>
        <p:grpSpPr>
          <a:xfrm>
            <a:off x="-10553" y="0"/>
            <a:ext cx="446315" cy="6894498"/>
            <a:chOff x="0" y="0"/>
            <a:chExt cx="727107" cy="2723752"/>
          </a:xfrm>
        </p:grpSpPr>
        <p:sp>
          <p:nvSpPr>
            <p:cNvPr id="4" name="Freeform 6">
              <a:extLst>
                <a:ext uri="{FF2B5EF4-FFF2-40B4-BE49-F238E27FC236}">
                  <a16:creationId xmlns:a16="http://schemas.microsoft.com/office/drawing/2014/main" id="{B3E5B1BD-C225-4481-E28D-57C3FBEF41AB}"/>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5" name="TextBox 7">
              <a:extLst>
                <a:ext uri="{FF2B5EF4-FFF2-40B4-BE49-F238E27FC236}">
                  <a16:creationId xmlns:a16="http://schemas.microsoft.com/office/drawing/2014/main" id="{7FD9BF5A-21D8-8DF7-C16C-5EA0D5627D5C}"/>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6" name="Group 8">
            <a:extLst>
              <a:ext uri="{FF2B5EF4-FFF2-40B4-BE49-F238E27FC236}">
                <a16:creationId xmlns:a16="http://schemas.microsoft.com/office/drawing/2014/main" id="{648C349B-4260-BE49-7BC5-09172448CEF8}"/>
              </a:ext>
            </a:extLst>
          </p:cNvPr>
          <p:cNvGrpSpPr/>
          <p:nvPr/>
        </p:nvGrpSpPr>
        <p:grpSpPr>
          <a:xfrm rot="-5400000">
            <a:off x="-5653713" y="3274089"/>
            <a:ext cx="12192000" cy="225769"/>
            <a:chOff x="0" y="0"/>
            <a:chExt cx="4816593" cy="89193"/>
          </a:xfrm>
        </p:grpSpPr>
        <p:sp>
          <p:nvSpPr>
            <p:cNvPr id="7" name="Freeform 9">
              <a:extLst>
                <a:ext uri="{FF2B5EF4-FFF2-40B4-BE49-F238E27FC236}">
                  <a16:creationId xmlns:a16="http://schemas.microsoft.com/office/drawing/2014/main" id="{39E4AF08-43CE-6B60-AC18-4E65803B0E1E}"/>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10">
              <a:extLst>
                <a:ext uri="{FF2B5EF4-FFF2-40B4-BE49-F238E27FC236}">
                  <a16:creationId xmlns:a16="http://schemas.microsoft.com/office/drawing/2014/main" id="{D5D83B4A-142A-63AE-A435-7575078D24A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9" name="Freeform 3">
            <a:extLst>
              <a:ext uri="{FF2B5EF4-FFF2-40B4-BE49-F238E27FC236}">
                <a16:creationId xmlns:a16="http://schemas.microsoft.com/office/drawing/2014/main" id="{1E514FBA-DE51-E103-A39D-111611D41851}"/>
              </a:ext>
            </a:extLst>
          </p:cNvPr>
          <p:cNvSpPr/>
          <p:nvPr/>
        </p:nvSpPr>
        <p:spPr>
          <a:xfrm>
            <a:off x="10711543" y="6030689"/>
            <a:ext cx="1409336" cy="1362327"/>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0" name="Title 1">
            <a:extLst>
              <a:ext uri="{FF2B5EF4-FFF2-40B4-BE49-F238E27FC236}">
                <a16:creationId xmlns:a16="http://schemas.microsoft.com/office/drawing/2014/main" id="{417128C9-CB00-8AE0-CF1A-88A2F6F92AD6}"/>
              </a:ext>
            </a:extLst>
          </p:cNvPr>
          <p:cNvSpPr txBox="1">
            <a:spLocks/>
          </p:cNvSpPr>
          <p:nvPr/>
        </p:nvSpPr>
        <p:spPr>
          <a:xfrm>
            <a:off x="798687" y="209301"/>
            <a:ext cx="10765014" cy="69668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70C0"/>
                </a:solidFill>
                <a:effectLst>
                  <a:outerShdw blurRad="38100" dist="38100" dir="2700000" algn="tl">
                    <a:srgbClr val="000000">
                      <a:alpha val="43137"/>
                    </a:srgbClr>
                  </a:outerShdw>
                </a:effectLst>
                <a:latin typeface="Roboto Bold"/>
                <a:ea typeface="+mn-ea"/>
                <a:cs typeface="+mn-cs"/>
              </a:rPr>
              <a:t>Activity Map</a:t>
            </a:r>
          </a:p>
        </p:txBody>
      </p:sp>
      <p:pic>
        <p:nvPicPr>
          <p:cNvPr id="12" name="Picture 11">
            <a:extLst>
              <a:ext uri="{FF2B5EF4-FFF2-40B4-BE49-F238E27FC236}">
                <a16:creationId xmlns:a16="http://schemas.microsoft.com/office/drawing/2014/main" id="{01AA33B7-248F-B9D7-9D5B-9C161B3D4F11}"/>
              </a:ext>
            </a:extLst>
          </p:cNvPr>
          <p:cNvPicPr>
            <a:picLocks noChangeAspect="1"/>
          </p:cNvPicPr>
          <p:nvPr/>
        </p:nvPicPr>
        <p:blipFill>
          <a:blip r:embed="rId5"/>
          <a:stretch>
            <a:fillRect/>
          </a:stretch>
        </p:blipFill>
        <p:spPr>
          <a:xfrm>
            <a:off x="7220605" y="676873"/>
            <a:ext cx="4586611" cy="923328"/>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DDE3CA3A-CF40-C54C-367F-BC926C1F5942}"/>
              </a:ext>
            </a:extLst>
          </p:cNvPr>
          <p:cNvSpPr/>
          <p:nvPr/>
        </p:nvSpPr>
        <p:spPr>
          <a:xfrm>
            <a:off x="11016343" y="609600"/>
            <a:ext cx="457200" cy="489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4B09E3-BB80-F913-06E1-AEC99F28FC08}"/>
              </a:ext>
            </a:extLst>
          </p:cNvPr>
          <p:cNvSpPr/>
          <p:nvPr/>
        </p:nvSpPr>
        <p:spPr>
          <a:xfrm>
            <a:off x="1088571" y="1817913"/>
            <a:ext cx="5192486" cy="4103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43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4318" y="75551"/>
            <a:ext cx="4903384" cy="6401449"/>
          </a:xfrm>
          <a:custGeom>
            <a:avLst/>
            <a:gdLst/>
            <a:ahLst/>
            <a:cxnLst/>
            <a:rect l="l" t="t" r="r" b="b"/>
            <a:pathLst>
              <a:path w="8729491" h="11201406">
                <a:moveTo>
                  <a:pt x="0" y="0"/>
                </a:moveTo>
                <a:lnTo>
                  <a:pt x="8729491" y="0"/>
                </a:lnTo>
                <a:lnTo>
                  <a:pt x="8729491" y="11201406"/>
                </a:lnTo>
                <a:lnTo>
                  <a:pt x="0" y="11201406"/>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10990074" y="5759204"/>
            <a:ext cx="1177621" cy="1098796"/>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6854318" y="-951030"/>
            <a:ext cx="1528880" cy="1528880"/>
          </a:xfrm>
          <a:custGeom>
            <a:avLst/>
            <a:gdLst/>
            <a:ahLst/>
            <a:cxnLst/>
            <a:rect l="l" t="t" r="r" b="b"/>
            <a:pathLst>
              <a:path w="2293320" h="2293320">
                <a:moveTo>
                  <a:pt x="0" y="0"/>
                </a:moveTo>
                <a:lnTo>
                  <a:pt x="2293319" y="0"/>
                </a:lnTo>
                <a:lnTo>
                  <a:pt x="2293319" y="2293320"/>
                </a:lnTo>
                <a:lnTo>
                  <a:pt x="0" y="229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p:nvPr/>
        </p:nvGrpSpPr>
        <p:grpSpPr>
          <a:xfrm>
            <a:off x="-1028700" y="-36498"/>
            <a:ext cx="1840489" cy="6894498"/>
            <a:chOff x="0" y="0"/>
            <a:chExt cx="727107" cy="2723752"/>
          </a:xfrm>
        </p:grpSpPr>
        <p:sp>
          <p:nvSpPr>
            <p:cNvPr id="6" name="Freeform 6"/>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7" name="TextBox 7"/>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8" name="Group 8"/>
          <p:cNvGrpSpPr/>
          <p:nvPr/>
        </p:nvGrpSpPr>
        <p:grpSpPr>
          <a:xfrm rot="-5400000">
            <a:off x="-5171326" y="3295499"/>
            <a:ext cx="12192000" cy="225769"/>
            <a:chOff x="0" y="0"/>
            <a:chExt cx="4816593" cy="89193"/>
          </a:xfrm>
        </p:grpSpPr>
        <p:sp>
          <p:nvSpPr>
            <p:cNvPr id="9" name="Freeform 9"/>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10"/>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flipH="1">
            <a:off x="9325701" y="5759204"/>
            <a:ext cx="4301899" cy="3730919"/>
          </a:xfrm>
          <a:custGeom>
            <a:avLst/>
            <a:gdLst/>
            <a:ahLst/>
            <a:cxnLst/>
            <a:rect l="l" t="t" r="r" b="b"/>
            <a:pathLst>
              <a:path w="6452848" h="5596379">
                <a:moveTo>
                  <a:pt x="6452848" y="0"/>
                </a:moveTo>
                <a:lnTo>
                  <a:pt x="0" y="0"/>
                </a:lnTo>
                <a:lnTo>
                  <a:pt x="0" y="5596380"/>
                </a:lnTo>
                <a:lnTo>
                  <a:pt x="6452848" y="5596380"/>
                </a:lnTo>
                <a:lnTo>
                  <a:pt x="645284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2" name="TextBox 12"/>
          <p:cNvSpPr txBox="1"/>
          <p:nvPr/>
        </p:nvSpPr>
        <p:spPr>
          <a:xfrm>
            <a:off x="1422041" y="2690238"/>
            <a:ext cx="5022284" cy="538609"/>
          </a:xfrm>
          <a:prstGeom prst="rect">
            <a:avLst/>
          </a:prstGeom>
        </p:spPr>
        <p:txBody>
          <a:bodyPr wrap="square" lIns="0" tIns="0" rIns="0" bIns="0" rtlCol="0" anchor="t">
            <a:spAutoFit/>
          </a:bodyPr>
          <a:lstStyle/>
          <a:p>
            <a:pPr algn="ctr">
              <a:lnSpc>
                <a:spcPts val="4240"/>
              </a:lnSpc>
              <a:spcBef>
                <a:spcPct val="0"/>
              </a:spcBef>
            </a:pPr>
            <a:r>
              <a:rPr lang="en-US" sz="3534">
                <a:solidFill>
                  <a:srgbClr val="000000"/>
                </a:solidFill>
                <a:latin typeface="Roboto Bold"/>
              </a:rPr>
              <a:t>COPILOT STUDIO</a:t>
            </a:r>
          </a:p>
        </p:txBody>
      </p:sp>
      <p:sp>
        <p:nvSpPr>
          <p:cNvPr id="13" name="TextBox 13"/>
          <p:cNvSpPr txBox="1"/>
          <p:nvPr/>
        </p:nvSpPr>
        <p:spPr>
          <a:xfrm>
            <a:off x="1447552" y="1957285"/>
            <a:ext cx="5047795" cy="718145"/>
          </a:xfrm>
          <a:prstGeom prst="rect">
            <a:avLst/>
          </a:prstGeom>
        </p:spPr>
        <p:txBody>
          <a:bodyPr wrap="square" lIns="0" tIns="0" rIns="0" bIns="0" rtlCol="0" anchor="t">
            <a:spAutoFit/>
          </a:bodyPr>
          <a:lstStyle/>
          <a:p>
            <a:pPr algn="ctr">
              <a:lnSpc>
                <a:spcPts val="2800"/>
              </a:lnSpc>
            </a:pPr>
            <a:r>
              <a:rPr lang="en-US" sz="2800" b="1" spc="256">
                <a:solidFill>
                  <a:srgbClr val="1486C8"/>
                </a:solidFill>
                <a:latin typeface="Roboto"/>
              </a:rPr>
              <a:t>CREATE A NEW HIRE AGENT</a:t>
            </a:r>
          </a:p>
        </p:txBody>
      </p:sp>
      <p:pic>
        <p:nvPicPr>
          <p:cNvPr id="15" name="Picture 14" descr="A black background with a black square&#10;&#10;AI-generated content may be incorrect.">
            <a:extLst>
              <a:ext uri="{FF2B5EF4-FFF2-40B4-BE49-F238E27FC236}">
                <a16:creationId xmlns:a16="http://schemas.microsoft.com/office/drawing/2014/main" id="{248B353A-9FA9-6635-3327-316BB6867B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7350" y="5726547"/>
            <a:ext cx="2538564" cy="822844"/>
          </a:xfrm>
          <a:prstGeom prst="rect">
            <a:avLst/>
          </a:prstGeom>
        </p:spPr>
      </p:pic>
      <p:sp>
        <p:nvSpPr>
          <p:cNvPr id="17" name="TextBox 12">
            <a:extLst>
              <a:ext uri="{FF2B5EF4-FFF2-40B4-BE49-F238E27FC236}">
                <a16:creationId xmlns:a16="http://schemas.microsoft.com/office/drawing/2014/main" id="{22916406-D220-EFAE-0C8A-CD169258949D}"/>
              </a:ext>
            </a:extLst>
          </p:cNvPr>
          <p:cNvSpPr txBox="1"/>
          <p:nvPr/>
        </p:nvSpPr>
        <p:spPr>
          <a:xfrm rot="16200000">
            <a:off x="-2620188" y="3143535"/>
            <a:ext cx="6234631" cy="577081"/>
          </a:xfrm>
          <a:prstGeom prst="rect">
            <a:avLst/>
          </a:prstGeom>
        </p:spPr>
        <p:txBody>
          <a:bodyPr wrap="square" lIns="0" tIns="0" rIns="0" bIns="0" rtlCol="0" anchor="t">
            <a:spAutoFit/>
          </a:bodyPr>
          <a:lstStyle/>
          <a:p>
            <a:pPr algn="ctr">
              <a:lnSpc>
                <a:spcPts val="4240"/>
              </a:lnSpc>
              <a:spcBef>
                <a:spcPct val="0"/>
              </a:spcBef>
            </a:pPr>
            <a:r>
              <a:rPr lang="en-US" sz="5400">
                <a:solidFill>
                  <a:schemeClr val="bg1"/>
                </a:solidFill>
                <a:latin typeface="Roboto Bold"/>
              </a:rPr>
              <a:t>HANDS-ON LAB</a:t>
            </a:r>
          </a:p>
        </p:txBody>
      </p:sp>
    </p:spTree>
    <p:extLst>
      <p:ext uri="{BB962C8B-B14F-4D97-AF65-F5344CB8AC3E}">
        <p14:creationId xmlns:p14="http://schemas.microsoft.com/office/powerpoint/2010/main" val="2226055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F872-4CDB-9788-428C-E0B246ED858F}"/>
            </a:ext>
          </a:extLst>
        </p:cNvPr>
        <p:cNvGrpSpPr/>
        <p:nvPr/>
      </p:nvGrpSpPr>
      <p:grpSpPr>
        <a:xfrm>
          <a:off x="0" y="0"/>
          <a:ext cx="0" cy="0"/>
          <a:chOff x="0" y="0"/>
          <a:chExt cx="0" cy="0"/>
        </a:xfrm>
      </p:grpSpPr>
      <p:pic>
        <p:nvPicPr>
          <p:cNvPr id="13" name="Picture 12" descr="A person holding a tablet&#10;&#10;AI-generated content may be incorrect.">
            <a:extLst>
              <a:ext uri="{FF2B5EF4-FFF2-40B4-BE49-F238E27FC236}">
                <a16:creationId xmlns:a16="http://schemas.microsoft.com/office/drawing/2014/main" id="{9B30AE77-F334-B1AB-6AE0-080BBE18F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81" y="499850"/>
            <a:ext cx="3635605" cy="5453941"/>
          </a:xfrm>
          <a:prstGeom prst="rect">
            <a:avLst/>
          </a:prstGeom>
        </p:spPr>
      </p:pic>
      <p:sp>
        <p:nvSpPr>
          <p:cNvPr id="2" name="Title 1">
            <a:extLst>
              <a:ext uri="{FF2B5EF4-FFF2-40B4-BE49-F238E27FC236}">
                <a16:creationId xmlns:a16="http://schemas.microsoft.com/office/drawing/2014/main" id="{FA09222B-F65D-5391-EE70-F62E72060C2A}"/>
              </a:ext>
            </a:extLst>
          </p:cNvPr>
          <p:cNvSpPr>
            <a:spLocks noGrp="1"/>
          </p:cNvSpPr>
          <p:nvPr>
            <p:ph type="title"/>
          </p:nvPr>
        </p:nvSpPr>
        <p:spPr>
          <a:xfrm>
            <a:off x="3624942" y="2564040"/>
            <a:ext cx="7554685" cy="1325563"/>
          </a:xfrm>
        </p:spPr>
        <p:txBody>
          <a:bodyPr>
            <a:noAutofit/>
          </a:bodyPr>
          <a:lstStyle/>
          <a:p>
            <a:pPr algn="ctr"/>
            <a:r>
              <a:rPr lang="en-US" sz="6600" b="1">
                <a:solidFill>
                  <a:srgbClr val="0070C0"/>
                </a:solidFill>
                <a:effectLst>
                  <a:outerShdw blurRad="38100" dist="38100" dir="2700000" algn="tl">
                    <a:srgbClr val="000000">
                      <a:alpha val="43137"/>
                    </a:srgbClr>
                  </a:outerShdw>
                </a:effectLst>
                <a:latin typeface="Roboto Bold"/>
                <a:ea typeface="+mn-ea"/>
                <a:cs typeface="+mn-cs"/>
              </a:rPr>
              <a:t>Publishing &amp; Deployment</a:t>
            </a:r>
          </a:p>
        </p:txBody>
      </p:sp>
      <p:sp>
        <p:nvSpPr>
          <p:cNvPr id="3" name="Freeform 2">
            <a:extLst>
              <a:ext uri="{FF2B5EF4-FFF2-40B4-BE49-F238E27FC236}">
                <a16:creationId xmlns:a16="http://schemas.microsoft.com/office/drawing/2014/main" id="{7EADEB21-6E68-E757-74C0-142FE014DFBC}"/>
              </a:ext>
            </a:extLst>
          </p:cNvPr>
          <p:cNvSpPr/>
          <p:nvPr/>
        </p:nvSpPr>
        <p:spPr>
          <a:xfrm>
            <a:off x="95819" y="6030686"/>
            <a:ext cx="1460837" cy="1313524"/>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4" name="Group 3">
            <a:extLst>
              <a:ext uri="{FF2B5EF4-FFF2-40B4-BE49-F238E27FC236}">
                <a16:creationId xmlns:a16="http://schemas.microsoft.com/office/drawing/2014/main" id="{3753C29C-AB7C-620F-2054-453280EDC730}"/>
              </a:ext>
            </a:extLst>
          </p:cNvPr>
          <p:cNvGrpSpPr/>
          <p:nvPr/>
        </p:nvGrpSpPr>
        <p:grpSpPr>
          <a:xfrm>
            <a:off x="11869790" y="-15882"/>
            <a:ext cx="322210" cy="6894498"/>
            <a:chOff x="0" y="0"/>
            <a:chExt cx="320707" cy="2723752"/>
          </a:xfrm>
        </p:grpSpPr>
        <p:sp>
          <p:nvSpPr>
            <p:cNvPr id="5" name="Freeform 4">
              <a:extLst>
                <a:ext uri="{FF2B5EF4-FFF2-40B4-BE49-F238E27FC236}">
                  <a16:creationId xmlns:a16="http://schemas.microsoft.com/office/drawing/2014/main" id="{FE201159-FA16-C975-3910-5AD5477E87D5}"/>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6" name="TextBox 5">
              <a:extLst>
                <a:ext uri="{FF2B5EF4-FFF2-40B4-BE49-F238E27FC236}">
                  <a16:creationId xmlns:a16="http://schemas.microsoft.com/office/drawing/2014/main" id="{290280CA-E6F7-6CC9-BAEF-21B81BB356B3}"/>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7" name="Group 6">
            <a:extLst>
              <a:ext uri="{FF2B5EF4-FFF2-40B4-BE49-F238E27FC236}">
                <a16:creationId xmlns:a16="http://schemas.microsoft.com/office/drawing/2014/main" id="{2D5141F5-1C8B-6607-0936-14759BF720EF}"/>
              </a:ext>
            </a:extLst>
          </p:cNvPr>
          <p:cNvGrpSpPr/>
          <p:nvPr/>
        </p:nvGrpSpPr>
        <p:grpSpPr>
          <a:xfrm rot="-5400000">
            <a:off x="5725245" y="3244109"/>
            <a:ext cx="12192000" cy="225769"/>
            <a:chOff x="0" y="0"/>
            <a:chExt cx="4816593" cy="89193"/>
          </a:xfrm>
        </p:grpSpPr>
        <p:sp>
          <p:nvSpPr>
            <p:cNvPr id="8" name="Freeform 7">
              <a:extLst>
                <a:ext uri="{FF2B5EF4-FFF2-40B4-BE49-F238E27FC236}">
                  <a16:creationId xmlns:a16="http://schemas.microsoft.com/office/drawing/2014/main" id="{A191A8A8-724F-8CF8-E0B6-84839437554D}"/>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9" name="TextBox 8">
              <a:extLst>
                <a:ext uri="{FF2B5EF4-FFF2-40B4-BE49-F238E27FC236}">
                  <a16:creationId xmlns:a16="http://schemas.microsoft.com/office/drawing/2014/main" id="{9F4502AD-4647-17B0-1686-7855409A804C}"/>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0" name="Freeform 7">
            <a:extLst>
              <a:ext uri="{FF2B5EF4-FFF2-40B4-BE49-F238E27FC236}">
                <a16:creationId xmlns:a16="http://schemas.microsoft.com/office/drawing/2014/main" id="{D97D8C83-F8D5-BBE6-9485-55B5B2551C49}"/>
              </a:ext>
            </a:extLst>
          </p:cNvPr>
          <p:cNvSpPr/>
          <p:nvPr/>
        </p:nvSpPr>
        <p:spPr>
          <a:xfrm rot="-10800000">
            <a:off x="10058400" y="0"/>
            <a:ext cx="2242454" cy="1655740"/>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Tree>
    <p:extLst>
      <p:ext uri="{BB962C8B-B14F-4D97-AF65-F5344CB8AC3E}">
        <p14:creationId xmlns:p14="http://schemas.microsoft.com/office/powerpoint/2010/main" val="2029148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69E14-D4FE-8E89-4201-7C580805F292}"/>
              </a:ext>
            </a:extLst>
          </p:cNvPr>
          <p:cNvPicPr>
            <a:picLocks noChangeAspect="1"/>
          </p:cNvPicPr>
          <p:nvPr/>
        </p:nvPicPr>
        <p:blipFill>
          <a:blip r:embed="rId2"/>
          <a:stretch>
            <a:fillRect/>
          </a:stretch>
        </p:blipFill>
        <p:spPr>
          <a:xfrm>
            <a:off x="1729501" y="860199"/>
            <a:ext cx="9717124" cy="5137601"/>
          </a:xfrm>
          <a:prstGeom prst="rect">
            <a:avLst/>
          </a:prstGeom>
          <a:effectLst>
            <a:outerShdw blurRad="50800" dist="38100" dir="2700000" algn="tl" rotWithShape="0">
              <a:prstClr val="black">
                <a:alpha val="40000"/>
              </a:prstClr>
            </a:outerShdw>
          </a:effectLst>
        </p:spPr>
      </p:pic>
      <p:sp>
        <p:nvSpPr>
          <p:cNvPr id="2" name="Freeform 2">
            <a:extLst>
              <a:ext uri="{FF2B5EF4-FFF2-40B4-BE49-F238E27FC236}">
                <a16:creationId xmlns:a16="http://schemas.microsoft.com/office/drawing/2014/main" id="{53ECF2B8-6FD4-AC95-96A7-4B4F4524A5A4}"/>
              </a:ext>
            </a:extLst>
          </p:cNvPr>
          <p:cNvSpPr/>
          <p:nvPr/>
        </p:nvSpPr>
        <p:spPr>
          <a:xfrm>
            <a:off x="103369" y="-545498"/>
            <a:ext cx="1460837" cy="1313524"/>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4" name="Group 3">
            <a:extLst>
              <a:ext uri="{FF2B5EF4-FFF2-40B4-BE49-F238E27FC236}">
                <a16:creationId xmlns:a16="http://schemas.microsoft.com/office/drawing/2014/main" id="{269B76DC-8AB7-92EE-7878-5B913776F83C}"/>
              </a:ext>
            </a:extLst>
          </p:cNvPr>
          <p:cNvGrpSpPr/>
          <p:nvPr/>
        </p:nvGrpSpPr>
        <p:grpSpPr>
          <a:xfrm>
            <a:off x="11869790" y="-15882"/>
            <a:ext cx="322210" cy="6894498"/>
            <a:chOff x="0" y="0"/>
            <a:chExt cx="320707" cy="2723752"/>
          </a:xfrm>
        </p:grpSpPr>
        <p:sp>
          <p:nvSpPr>
            <p:cNvPr id="5" name="Freeform 4">
              <a:extLst>
                <a:ext uri="{FF2B5EF4-FFF2-40B4-BE49-F238E27FC236}">
                  <a16:creationId xmlns:a16="http://schemas.microsoft.com/office/drawing/2014/main" id="{93DE3ECA-41D8-1CF7-85AD-4DF9F3018C80}"/>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6" name="TextBox 5">
              <a:extLst>
                <a:ext uri="{FF2B5EF4-FFF2-40B4-BE49-F238E27FC236}">
                  <a16:creationId xmlns:a16="http://schemas.microsoft.com/office/drawing/2014/main" id="{CFF97D44-192E-A9A4-BD44-150D7B4DE295}"/>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7" name="Group 6">
            <a:extLst>
              <a:ext uri="{FF2B5EF4-FFF2-40B4-BE49-F238E27FC236}">
                <a16:creationId xmlns:a16="http://schemas.microsoft.com/office/drawing/2014/main" id="{D1A74BF6-3196-7EDD-225F-EF24EB6030D2}"/>
              </a:ext>
            </a:extLst>
          </p:cNvPr>
          <p:cNvGrpSpPr/>
          <p:nvPr/>
        </p:nvGrpSpPr>
        <p:grpSpPr>
          <a:xfrm rot="-5400000">
            <a:off x="5725245" y="3244109"/>
            <a:ext cx="12192000" cy="225769"/>
            <a:chOff x="0" y="0"/>
            <a:chExt cx="4816593" cy="89193"/>
          </a:xfrm>
        </p:grpSpPr>
        <p:sp>
          <p:nvSpPr>
            <p:cNvPr id="8" name="Freeform 7">
              <a:extLst>
                <a:ext uri="{FF2B5EF4-FFF2-40B4-BE49-F238E27FC236}">
                  <a16:creationId xmlns:a16="http://schemas.microsoft.com/office/drawing/2014/main" id="{9D5C1216-F1A2-191A-8B48-7420AD49BE79}"/>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9" name="TextBox 8">
              <a:extLst>
                <a:ext uri="{FF2B5EF4-FFF2-40B4-BE49-F238E27FC236}">
                  <a16:creationId xmlns:a16="http://schemas.microsoft.com/office/drawing/2014/main" id="{2D212C57-F690-44C7-328F-253A5BD37465}"/>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0" name="Title 1">
            <a:extLst>
              <a:ext uri="{FF2B5EF4-FFF2-40B4-BE49-F238E27FC236}">
                <a16:creationId xmlns:a16="http://schemas.microsoft.com/office/drawing/2014/main" id="{6E97F973-E1A1-AD0E-C67E-3C7EDB8682DB}"/>
              </a:ext>
            </a:extLst>
          </p:cNvPr>
          <p:cNvSpPr txBox="1">
            <a:spLocks/>
          </p:cNvSpPr>
          <p:nvPr/>
        </p:nvSpPr>
        <p:spPr>
          <a:xfrm rot="16200000">
            <a:off x="-828007" y="3292512"/>
            <a:ext cx="3323591" cy="69668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5500" b="1">
                <a:solidFill>
                  <a:srgbClr val="0070C0"/>
                </a:solidFill>
                <a:effectLst>
                  <a:outerShdw blurRad="38100" dist="38100" dir="2700000" algn="tl">
                    <a:srgbClr val="000000">
                      <a:alpha val="43137"/>
                    </a:srgbClr>
                  </a:outerShdw>
                </a:effectLst>
                <a:latin typeface="Roboto Bold"/>
                <a:ea typeface="+mn-ea"/>
                <a:cs typeface="+mn-cs"/>
              </a:rPr>
              <a:t>Publish</a:t>
            </a:r>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spTree>
    <p:extLst>
      <p:ext uri="{BB962C8B-B14F-4D97-AF65-F5344CB8AC3E}">
        <p14:creationId xmlns:p14="http://schemas.microsoft.com/office/powerpoint/2010/main" val="3975690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FA0D0-778C-41E4-D9CC-21B4CAD22C01}"/>
            </a:ext>
          </a:extLst>
        </p:cNvPr>
        <p:cNvGrpSpPr/>
        <p:nvPr/>
      </p:nvGrpSpPr>
      <p:grpSpPr>
        <a:xfrm>
          <a:off x="0" y="0"/>
          <a:ext cx="0" cy="0"/>
          <a:chOff x="0" y="0"/>
          <a:chExt cx="0" cy="0"/>
        </a:xfrm>
      </p:grpSpPr>
      <p:pic>
        <p:nvPicPr>
          <p:cNvPr id="11" name="Picture 10" descr="A close-up of a magnifying glass&#10;&#10;AI-generated content may be incorrect.">
            <a:extLst>
              <a:ext uri="{FF2B5EF4-FFF2-40B4-BE49-F238E27FC236}">
                <a16:creationId xmlns:a16="http://schemas.microsoft.com/office/drawing/2014/main" id="{508A6E4E-FCE4-E1C4-F7EF-0CF24573E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430" y="2238815"/>
            <a:ext cx="3089744" cy="4615543"/>
          </a:xfrm>
          <a:prstGeom prst="rect">
            <a:avLst/>
          </a:prstGeom>
        </p:spPr>
      </p:pic>
      <p:sp>
        <p:nvSpPr>
          <p:cNvPr id="2" name="Title 1">
            <a:extLst>
              <a:ext uri="{FF2B5EF4-FFF2-40B4-BE49-F238E27FC236}">
                <a16:creationId xmlns:a16="http://schemas.microsoft.com/office/drawing/2014/main" id="{7C0D57C2-4136-861B-CC0B-B37E8902599F}"/>
              </a:ext>
            </a:extLst>
          </p:cNvPr>
          <p:cNvSpPr>
            <a:spLocks noGrp="1"/>
          </p:cNvSpPr>
          <p:nvPr>
            <p:ph type="title"/>
          </p:nvPr>
        </p:nvSpPr>
        <p:spPr>
          <a:xfrm>
            <a:off x="1153887" y="2564040"/>
            <a:ext cx="5921828" cy="1325563"/>
          </a:xfrm>
        </p:spPr>
        <p:txBody>
          <a:bodyPr>
            <a:noAutofit/>
          </a:bodyPr>
          <a:lstStyle/>
          <a:p>
            <a:pPr algn="ctr"/>
            <a:r>
              <a:rPr lang="en-US" sz="6600" b="1">
                <a:solidFill>
                  <a:srgbClr val="0070C0"/>
                </a:solidFill>
                <a:effectLst>
                  <a:outerShdw blurRad="38100" dist="38100" dir="2700000" algn="tl">
                    <a:srgbClr val="000000">
                      <a:alpha val="43137"/>
                    </a:srgbClr>
                  </a:outerShdw>
                </a:effectLst>
                <a:latin typeface="Roboto Bold"/>
                <a:ea typeface="+mn-ea"/>
                <a:cs typeface="+mn-cs"/>
              </a:rPr>
              <a:t>Monitor &amp; Fine-tune</a:t>
            </a:r>
          </a:p>
        </p:txBody>
      </p:sp>
      <p:grpSp>
        <p:nvGrpSpPr>
          <p:cNvPr id="3" name="Group 5">
            <a:extLst>
              <a:ext uri="{FF2B5EF4-FFF2-40B4-BE49-F238E27FC236}">
                <a16:creationId xmlns:a16="http://schemas.microsoft.com/office/drawing/2014/main" id="{AA580CA7-D3D9-128C-162C-3EDB9D024522}"/>
              </a:ext>
            </a:extLst>
          </p:cNvPr>
          <p:cNvGrpSpPr/>
          <p:nvPr/>
        </p:nvGrpSpPr>
        <p:grpSpPr>
          <a:xfrm>
            <a:off x="-10553" y="0"/>
            <a:ext cx="446315" cy="6894498"/>
            <a:chOff x="0" y="0"/>
            <a:chExt cx="727107" cy="2723752"/>
          </a:xfrm>
        </p:grpSpPr>
        <p:sp>
          <p:nvSpPr>
            <p:cNvPr id="4" name="Freeform 6">
              <a:extLst>
                <a:ext uri="{FF2B5EF4-FFF2-40B4-BE49-F238E27FC236}">
                  <a16:creationId xmlns:a16="http://schemas.microsoft.com/office/drawing/2014/main" id="{E6902956-2BE0-92AE-5D22-4CBDAA7E4E81}"/>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5" name="TextBox 7">
              <a:extLst>
                <a:ext uri="{FF2B5EF4-FFF2-40B4-BE49-F238E27FC236}">
                  <a16:creationId xmlns:a16="http://schemas.microsoft.com/office/drawing/2014/main" id="{969EAF12-FD01-2533-6170-AD09F1753EA7}"/>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6" name="Group 8">
            <a:extLst>
              <a:ext uri="{FF2B5EF4-FFF2-40B4-BE49-F238E27FC236}">
                <a16:creationId xmlns:a16="http://schemas.microsoft.com/office/drawing/2014/main" id="{3E927B26-E34E-93A1-5492-F4CE3CC527E5}"/>
              </a:ext>
            </a:extLst>
          </p:cNvPr>
          <p:cNvGrpSpPr/>
          <p:nvPr/>
        </p:nvGrpSpPr>
        <p:grpSpPr>
          <a:xfrm rot="-5400000">
            <a:off x="-5653713" y="3274089"/>
            <a:ext cx="12192000" cy="225769"/>
            <a:chOff x="0" y="0"/>
            <a:chExt cx="4816593" cy="89193"/>
          </a:xfrm>
        </p:grpSpPr>
        <p:sp>
          <p:nvSpPr>
            <p:cNvPr id="7" name="Freeform 9">
              <a:extLst>
                <a:ext uri="{FF2B5EF4-FFF2-40B4-BE49-F238E27FC236}">
                  <a16:creationId xmlns:a16="http://schemas.microsoft.com/office/drawing/2014/main" id="{EEB1EB41-EA60-16D1-D8E4-8133DDC17122}"/>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10">
              <a:extLst>
                <a:ext uri="{FF2B5EF4-FFF2-40B4-BE49-F238E27FC236}">
                  <a16:creationId xmlns:a16="http://schemas.microsoft.com/office/drawing/2014/main" id="{AEF96519-8F72-7087-0076-C1761086682F}"/>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9" name="Freeform 3">
            <a:extLst>
              <a:ext uri="{FF2B5EF4-FFF2-40B4-BE49-F238E27FC236}">
                <a16:creationId xmlns:a16="http://schemas.microsoft.com/office/drawing/2014/main" id="{0262F007-EAA7-95A5-F3FD-C91DBD78F72E}"/>
              </a:ext>
            </a:extLst>
          </p:cNvPr>
          <p:cNvSpPr/>
          <p:nvPr/>
        </p:nvSpPr>
        <p:spPr>
          <a:xfrm>
            <a:off x="10711543" y="6030689"/>
            <a:ext cx="1409336" cy="1362327"/>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187510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B933D-1B08-F9E4-E401-BA3FEC31C989}"/>
              </a:ext>
            </a:extLst>
          </p:cNvPr>
          <p:cNvPicPr>
            <a:picLocks noChangeAspect="1"/>
          </p:cNvPicPr>
          <p:nvPr/>
        </p:nvPicPr>
        <p:blipFill>
          <a:blip r:embed="rId2"/>
          <a:stretch>
            <a:fillRect/>
          </a:stretch>
        </p:blipFill>
        <p:spPr>
          <a:xfrm>
            <a:off x="998384" y="403236"/>
            <a:ext cx="9007465" cy="6051528"/>
          </a:xfrm>
          <a:prstGeom prst="rect">
            <a:avLst/>
          </a:prstGeom>
          <a:effectLst>
            <a:outerShdw blurRad="50800" dist="38100" dir="2700000" algn="tl" rotWithShape="0">
              <a:prstClr val="black">
                <a:alpha val="40000"/>
              </a:prstClr>
            </a:outerShdw>
          </a:effectLst>
        </p:spPr>
      </p:pic>
      <p:grpSp>
        <p:nvGrpSpPr>
          <p:cNvPr id="2" name="Group 5">
            <a:extLst>
              <a:ext uri="{FF2B5EF4-FFF2-40B4-BE49-F238E27FC236}">
                <a16:creationId xmlns:a16="http://schemas.microsoft.com/office/drawing/2014/main" id="{13B13A1E-7E71-F9AD-B9AA-105CFA262173}"/>
              </a:ext>
            </a:extLst>
          </p:cNvPr>
          <p:cNvGrpSpPr/>
          <p:nvPr/>
        </p:nvGrpSpPr>
        <p:grpSpPr>
          <a:xfrm>
            <a:off x="-10553" y="0"/>
            <a:ext cx="446315" cy="6894498"/>
            <a:chOff x="0" y="0"/>
            <a:chExt cx="727107" cy="2723752"/>
          </a:xfrm>
        </p:grpSpPr>
        <p:sp>
          <p:nvSpPr>
            <p:cNvPr id="4" name="Freeform 6">
              <a:extLst>
                <a:ext uri="{FF2B5EF4-FFF2-40B4-BE49-F238E27FC236}">
                  <a16:creationId xmlns:a16="http://schemas.microsoft.com/office/drawing/2014/main" id="{6D921B0E-A3AA-12D2-E76F-531A5D194FEB}"/>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5" name="TextBox 7">
              <a:extLst>
                <a:ext uri="{FF2B5EF4-FFF2-40B4-BE49-F238E27FC236}">
                  <a16:creationId xmlns:a16="http://schemas.microsoft.com/office/drawing/2014/main" id="{D35CAB90-744C-656A-947E-FAA3D82AB6CA}"/>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6" name="Group 8">
            <a:extLst>
              <a:ext uri="{FF2B5EF4-FFF2-40B4-BE49-F238E27FC236}">
                <a16:creationId xmlns:a16="http://schemas.microsoft.com/office/drawing/2014/main" id="{2160BC4E-64FC-1F0A-E8CE-6E1FE898783F}"/>
              </a:ext>
            </a:extLst>
          </p:cNvPr>
          <p:cNvGrpSpPr/>
          <p:nvPr/>
        </p:nvGrpSpPr>
        <p:grpSpPr>
          <a:xfrm rot="-5400000">
            <a:off x="-5653713" y="3274089"/>
            <a:ext cx="12192000" cy="225769"/>
            <a:chOff x="0" y="0"/>
            <a:chExt cx="4816593" cy="89193"/>
          </a:xfrm>
        </p:grpSpPr>
        <p:sp>
          <p:nvSpPr>
            <p:cNvPr id="7" name="Freeform 9">
              <a:extLst>
                <a:ext uri="{FF2B5EF4-FFF2-40B4-BE49-F238E27FC236}">
                  <a16:creationId xmlns:a16="http://schemas.microsoft.com/office/drawing/2014/main" id="{0E428082-739C-0B07-766B-C3CED6101AB2}"/>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10">
              <a:extLst>
                <a:ext uri="{FF2B5EF4-FFF2-40B4-BE49-F238E27FC236}">
                  <a16:creationId xmlns:a16="http://schemas.microsoft.com/office/drawing/2014/main" id="{D8EE474D-EC14-6260-5E47-8D91CF1EEE10}"/>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9" name="Freeform 3">
            <a:extLst>
              <a:ext uri="{FF2B5EF4-FFF2-40B4-BE49-F238E27FC236}">
                <a16:creationId xmlns:a16="http://schemas.microsoft.com/office/drawing/2014/main" id="{C94E4318-496D-1389-3591-3584E5045319}"/>
              </a:ext>
            </a:extLst>
          </p:cNvPr>
          <p:cNvSpPr/>
          <p:nvPr/>
        </p:nvSpPr>
        <p:spPr>
          <a:xfrm>
            <a:off x="10711543" y="6030689"/>
            <a:ext cx="1409336" cy="1362327"/>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0" name="Title 1">
            <a:extLst>
              <a:ext uri="{FF2B5EF4-FFF2-40B4-BE49-F238E27FC236}">
                <a16:creationId xmlns:a16="http://schemas.microsoft.com/office/drawing/2014/main" id="{E06AAB1A-5CE9-DE61-D23F-74E3238796FD}"/>
              </a:ext>
            </a:extLst>
          </p:cNvPr>
          <p:cNvSpPr txBox="1">
            <a:spLocks/>
          </p:cNvSpPr>
          <p:nvPr/>
        </p:nvSpPr>
        <p:spPr>
          <a:xfrm rot="5400000">
            <a:off x="9055248" y="2528889"/>
            <a:ext cx="4918015" cy="69668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a:solidFill>
                  <a:srgbClr val="0070C0"/>
                </a:solidFill>
                <a:effectLst>
                  <a:outerShdw blurRad="38100" dist="38100" dir="2700000" algn="tl">
                    <a:srgbClr val="000000">
                      <a:alpha val="43137"/>
                    </a:srgbClr>
                  </a:outerShdw>
                </a:effectLst>
                <a:latin typeface="Roboto Bold"/>
                <a:ea typeface="+mn-ea"/>
                <a:cs typeface="+mn-cs"/>
              </a:rPr>
              <a:t>Analytics</a:t>
            </a:r>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sp>
        <p:nvSpPr>
          <p:cNvPr id="11" name="Rectangle 10">
            <a:extLst>
              <a:ext uri="{FF2B5EF4-FFF2-40B4-BE49-F238E27FC236}">
                <a16:creationId xmlns:a16="http://schemas.microsoft.com/office/drawing/2014/main" id="{3BC7C79F-9733-EB69-780D-EE25D5850355}"/>
              </a:ext>
            </a:extLst>
          </p:cNvPr>
          <p:cNvSpPr/>
          <p:nvPr/>
        </p:nvSpPr>
        <p:spPr>
          <a:xfrm>
            <a:off x="1408385" y="1345323"/>
            <a:ext cx="5791201" cy="14819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01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03AEC-0BB9-6EE3-13C7-65536771A1F7}"/>
            </a:ext>
          </a:extLst>
        </p:cNvPr>
        <p:cNvGrpSpPr/>
        <p:nvPr/>
      </p:nvGrpSpPr>
      <p:grpSpPr>
        <a:xfrm>
          <a:off x="0" y="0"/>
          <a:ext cx="0" cy="0"/>
          <a:chOff x="0" y="0"/>
          <a:chExt cx="0" cy="0"/>
        </a:xfrm>
      </p:grpSpPr>
      <p:grpSp>
        <p:nvGrpSpPr>
          <p:cNvPr id="2" name="Group 5">
            <a:extLst>
              <a:ext uri="{FF2B5EF4-FFF2-40B4-BE49-F238E27FC236}">
                <a16:creationId xmlns:a16="http://schemas.microsoft.com/office/drawing/2014/main" id="{A86AED1F-E9BE-9A6D-A23E-DF73EB6A139E}"/>
              </a:ext>
            </a:extLst>
          </p:cNvPr>
          <p:cNvGrpSpPr/>
          <p:nvPr/>
        </p:nvGrpSpPr>
        <p:grpSpPr>
          <a:xfrm>
            <a:off x="-10553" y="0"/>
            <a:ext cx="446315" cy="6894498"/>
            <a:chOff x="0" y="0"/>
            <a:chExt cx="727107" cy="2723752"/>
          </a:xfrm>
        </p:grpSpPr>
        <p:sp>
          <p:nvSpPr>
            <p:cNvPr id="4" name="Freeform 6">
              <a:extLst>
                <a:ext uri="{FF2B5EF4-FFF2-40B4-BE49-F238E27FC236}">
                  <a16:creationId xmlns:a16="http://schemas.microsoft.com/office/drawing/2014/main" id="{6AA94B5F-0B3F-82F9-965C-8ED42506FBA3}"/>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5" name="TextBox 7">
              <a:extLst>
                <a:ext uri="{FF2B5EF4-FFF2-40B4-BE49-F238E27FC236}">
                  <a16:creationId xmlns:a16="http://schemas.microsoft.com/office/drawing/2014/main" id="{9991C8CC-DB2B-0442-8682-2A5CE8C9EEF4}"/>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6" name="Group 8">
            <a:extLst>
              <a:ext uri="{FF2B5EF4-FFF2-40B4-BE49-F238E27FC236}">
                <a16:creationId xmlns:a16="http://schemas.microsoft.com/office/drawing/2014/main" id="{4EC1D1E0-55C8-B202-89BF-DDFDB8E29BB5}"/>
              </a:ext>
            </a:extLst>
          </p:cNvPr>
          <p:cNvGrpSpPr/>
          <p:nvPr/>
        </p:nvGrpSpPr>
        <p:grpSpPr>
          <a:xfrm rot="-5400000">
            <a:off x="-5653713" y="3274089"/>
            <a:ext cx="12192000" cy="225769"/>
            <a:chOff x="0" y="0"/>
            <a:chExt cx="4816593" cy="89193"/>
          </a:xfrm>
        </p:grpSpPr>
        <p:sp>
          <p:nvSpPr>
            <p:cNvPr id="7" name="Freeform 9">
              <a:extLst>
                <a:ext uri="{FF2B5EF4-FFF2-40B4-BE49-F238E27FC236}">
                  <a16:creationId xmlns:a16="http://schemas.microsoft.com/office/drawing/2014/main" id="{9C56968A-EEEE-B1BE-5D07-BC055568CE2A}"/>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10">
              <a:extLst>
                <a:ext uri="{FF2B5EF4-FFF2-40B4-BE49-F238E27FC236}">
                  <a16:creationId xmlns:a16="http://schemas.microsoft.com/office/drawing/2014/main" id="{353D9D50-9333-4128-374D-8E2371EF694C}"/>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9" name="Freeform 3">
            <a:extLst>
              <a:ext uri="{FF2B5EF4-FFF2-40B4-BE49-F238E27FC236}">
                <a16:creationId xmlns:a16="http://schemas.microsoft.com/office/drawing/2014/main" id="{37009F6C-F5A0-9370-8D5D-AB729094BA30}"/>
              </a:ext>
            </a:extLst>
          </p:cNvPr>
          <p:cNvSpPr/>
          <p:nvPr/>
        </p:nvSpPr>
        <p:spPr>
          <a:xfrm>
            <a:off x="10711543" y="6030689"/>
            <a:ext cx="1409336" cy="1362327"/>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Title 1">
            <a:extLst>
              <a:ext uri="{FF2B5EF4-FFF2-40B4-BE49-F238E27FC236}">
                <a16:creationId xmlns:a16="http://schemas.microsoft.com/office/drawing/2014/main" id="{7A6405BC-58F4-B0B0-861E-8675D8ACA822}"/>
              </a:ext>
            </a:extLst>
          </p:cNvPr>
          <p:cNvSpPr txBox="1">
            <a:spLocks/>
          </p:cNvSpPr>
          <p:nvPr/>
        </p:nvSpPr>
        <p:spPr>
          <a:xfrm rot="5400000">
            <a:off x="9055248" y="2528889"/>
            <a:ext cx="4918015" cy="69668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a:solidFill>
                  <a:srgbClr val="0070C0"/>
                </a:solidFill>
                <a:effectLst>
                  <a:outerShdw blurRad="38100" dist="38100" dir="2700000" algn="tl">
                    <a:srgbClr val="000000">
                      <a:alpha val="43137"/>
                    </a:srgbClr>
                  </a:outerShdw>
                </a:effectLst>
                <a:latin typeface="Roboto Bold"/>
                <a:ea typeface="+mn-ea"/>
                <a:cs typeface="+mn-cs"/>
              </a:rPr>
              <a:t>Analytics</a:t>
            </a:r>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pic>
        <p:nvPicPr>
          <p:cNvPr id="11" name="Picture 10">
            <a:extLst>
              <a:ext uri="{FF2B5EF4-FFF2-40B4-BE49-F238E27FC236}">
                <a16:creationId xmlns:a16="http://schemas.microsoft.com/office/drawing/2014/main" id="{B20BBF76-3F59-213F-B1CD-F28DDEDF5D52}"/>
              </a:ext>
            </a:extLst>
          </p:cNvPr>
          <p:cNvPicPr>
            <a:picLocks noChangeAspect="1"/>
          </p:cNvPicPr>
          <p:nvPr/>
        </p:nvPicPr>
        <p:blipFill>
          <a:blip r:embed="rId4"/>
          <a:srcRect l="73909" b="44038"/>
          <a:stretch>
            <a:fillRect/>
          </a:stretch>
        </p:blipFill>
        <p:spPr>
          <a:xfrm>
            <a:off x="815035" y="964918"/>
            <a:ext cx="5187187" cy="417464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789E5A9-A9E0-E5F1-4576-0D6AB77CD1A1}"/>
              </a:ext>
            </a:extLst>
          </p:cNvPr>
          <p:cNvPicPr>
            <a:picLocks noChangeAspect="1"/>
          </p:cNvPicPr>
          <p:nvPr/>
        </p:nvPicPr>
        <p:blipFill>
          <a:blip r:embed="rId5"/>
          <a:srcRect t="1801" r="4039" b="5594"/>
          <a:stretch>
            <a:fillRect/>
          </a:stretch>
        </p:blipFill>
        <p:spPr>
          <a:xfrm>
            <a:off x="6582617" y="211528"/>
            <a:ext cx="3094162" cy="635089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8C9CF561-CD04-160A-B323-B2F03FB8078E}"/>
              </a:ext>
            </a:extLst>
          </p:cNvPr>
          <p:cNvSpPr/>
          <p:nvPr/>
        </p:nvSpPr>
        <p:spPr>
          <a:xfrm>
            <a:off x="1460938" y="1660634"/>
            <a:ext cx="1555531" cy="5255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2C41F4-79B9-DF30-9BE0-BDC7B635273B}"/>
              </a:ext>
            </a:extLst>
          </p:cNvPr>
          <p:cNvSpPr/>
          <p:nvPr/>
        </p:nvSpPr>
        <p:spPr>
          <a:xfrm>
            <a:off x="6713589" y="1093075"/>
            <a:ext cx="1555531" cy="2837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29827B-606D-FEA5-A9DC-12D95F64486E}"/>
              </a:ext>
            </a:extLst>
          </p:cNvPr>
          <p:cNvSpPr/>
          <p:nvPr/>
        </p:nvSpPr>
        <p:spPr>
          <a:xfrm>
            <a:off x="6582617" y="3685856"/>
            <a:ext cx="3094162" cy="17795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905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BD04-433B-5205-D1E4-0520C390D9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E6430F-ABC5-DAFA-EDA0-4A39258ECC8D}"/>
              </a:ext>
            </a:extLst>
          </p:cNvPr>
          <p:cNvPicPr>
            <a:picLocks noChangeAspect="1"/>
          </p:cNvPicPr>
          <p:nvPr/>
        </p:nvPicPr>
        <p:blipFill>
          <a:blip r:embed="rId2"/>
          <a:srcRect l="2436" t="2588" r="3080" b="3475"/>
          <a:stretch>
            <a:fillRect/>
          </a:stretch>
        </p:blipFill>
        <p:spPr>
          <a:xfrm>
            <a:off x="981646" y="777767"/>
            <a:ext cx="4482690" cy="4295714"/>
          </a:xfrm>
          <a:prstGeom prst="rect">
            <a:avLst/>
          </a:prstGeom>
          <a:effectLst>
            <a:outerShdw blurRad="50800" dist="38100" dir="2700000" algn="tl" rotWithShape="0">
              <a:prstClr val="black">
                <a:alpha val="40000"/>
              </a:prstClr>
            </a:outerShdw>
          </a:effectLst>
        </p:spPr>
      </p:pic>
      <p:grpSp>
        <p:nvGrpSpPr>
          <p:cNvPr id="2" name="Group 5">
            <a:extLst>
              <a:ext uri="{FF2B5EF4-FFF2-40B4-BE49-F238E27FC236}">
                <a16:creationId xmlns:a16="http://schemas.microsoft.com/office/drawing/2014/main" id="{622FDF6C-56FE-25A2-0797-38D41110DD1A}"/>
              </a:ext>
            </a:extLst>
          </p:cNvPr>
          <p:cNvGrpSpPr/>
          <p:nvPr/>
        </p:nvGrpSpPr>
        <p:grpSpPr>
          <a:xfrm>
            <a:off x="-10553" y="0"/>
            <a:ext cx="446315" cy="6894498"/>
            <a:chOff x="0" y="0"/>
            <a:chExt cx="727107" cy="2723752"/>
          </a:xfrm>
        </p:grpSpPr>
        <p:sp>
          <p:nvSpPr>
            <p:cNvPr id="4" name="Freeform 6">
              <a:extLst>
                <a:ext uri="{FF2B5EF4-FFF2-40B4-BE49-F238E27FC236}">
                  <a16:creationId xmlns:a16="http://schemas.microsoft.com/office/drawing/2014/main" id="{5DE0C3C6-0E21-132E-2D6C-2BDF1456EF8C}"/>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5" name="TextBox 7">
              <a:extLst>
                <a:ext uri="{FF2B5EF4-FFF2-40B4-BE49-F238E27FC236}">
                  <a16:creationId xmlns:a16="http://schemas.microsoft.com/office/drawing/2014/main" id="{3E51C73B-E26F-B1CC-335F-DCDC9741EF88}"/>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6" name="Group 8">
            <a:extLst>
              <a:ext uri="{FF2B5EF4-FFF2-40B4-BE49-F238E27FC236}">
                <a16:creationId xmlns:a16="http://schemas.microsoft.com/office/drawing/2014/main" id="{16EBE021-F5DB-81F0-1A4A-E5DEE6770D4C}"/>
              </a:ext>
            </a:extLst>
          </p:cNvPr>
          <p:cNvGrpSpPr/>
          <p:nvPr/>
        </p:nvGrpSpPr>
        <p:grpSpPr>
          <a:xfrm rot="-5400000">
            <a:off x="-5653713" y="3274089"/>
            <a:ext cx="12192000" cy="225769"/>
            <a:chOff x="0" y="0"/>
            <a:chExt cx="4816593" cy="89193"/>
          </a:xfrm>
        </p:grpSpPr>
        <p:sp>
          <p:nvSpPr>
            <p:cNvPr id="7" name="Freeform 9">
              <a:extLst>
                <a:ext uri="{FF2B5EF4-FFF2-40B4-BE49-F238E27FC236}">
                  <a16:creationId xmlns:a16="http://schemas.microsoft.com/office/drawing/2014/main" id="{E2F5528B-09D7-B8B0-E5DC-91A9191D3D64}"/>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8" name="TextBox 10">
              <a:extLst>
                <a:ext uri="{FF2B5EF4-FFF2-40B4-BE49-F238E27FC236}">
                  <a16:creationId xmlns:a16="http://schemas.microsoft.com/office/drawing/2014/main" id="{087EDE67-0A5C-D64D-CA6F-3ABC56CB82A8}"/>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9" name="Freeform 3">
            <a:extLst>
              <a:ext uri="{FF2B5EF4-FFF2-40B4-BE49-F238E27FC236}">
                <a16:creationId xmlns:a16="http://schemas.microsoft.com/office/drawing/2014/main" id="{3C91F35A-2051-4569-DCA1-38F90FC226A6}"/>
              </a:ext>
            </a:extLst>
          </p:cNvPr>
          <p:cNvSpPr/>
          <p:nvPr/>
        </p:nvSpPr>
        <p:spPr>
          <a:xfrm>
            <a:off x="10711543" y="6030689"/>
            <a:ext cx="1409336" cy="1362327"/>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0" name="Title 1">
            <a:extLst>
              <a:ext uri="{FF2B5EF4-FFF2-40B4-BE49-F238E27FC236}">
                <a16:creationId xmlns:a16="http://schemas.microsoft.com/office/drawing/2014/main" id="{A5CD50F2-A883-BEAE-24E5-0086E7624DEE}"/>
              </a:ext>
            </a:extLst>
          </p:cNvPr>
          <p:cNvSpPr txBox="1">
            <a:spLocks/>
          </p:cNvSpPr>
          <p:nvPr/>
        </p:nvSpPr>
        <p:spPr>
          <a:xfrm rot="5400000">
            <a:off x="9151687" y="2778486"/>
            <a:ext cx="4918015" cy="69668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a:solidFill>
                  <a:srgbClr val="0070C0"/>
                </a:solidFill>
                <a:effectLst>
                  <a:outerShdw blurRad="38100" dist="38100" dir="2700000" algn="tl">
                    <a:srgbClr val="000000">
                      <a:alpha val="43137"/>
                    </a:srgbClr>
                  </a:outerShdw>
                </a:effectLst>
                <a:latin typeface="Roboto Bold"/>
                <a:ea typeface="+mn-ea"/>
                <a:cs typeface="+mn-cs"/>
              </a:rPr>
              <a:t>Cost Savings</a:t>
            </a:r>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sp>
        <p:nvSpPr>
          <p:cNvPr id="13" name="Rectangle 12">
            <a:extLst>
              <a:ext uri="{FF2B5EF4-FFF2-40B4-BE49-F238E27FC236}">
                <a16:creationId xmlns:a16="http://schemas.microsoft.com/office/drawing/2014/main" id="{88CB0629-3990-E380-80F5-E03867970277}"/>
              </a:ext>
            </a:extLst>
          </p:cNvPr>
          <p:cNvSpPr/>
          <p:nvPr/>
        </p:nvSpPr>
        <p:spPr>
          <a:xfrm>
            <a:off x="4011913" y="4615919"/>
            <a:ext cx="1555531" cy="5255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7F01E33-B1E8-5A7F-820E-C3BFEC4074A8}"/>
              </a:ext>
            </a:extLst>
          </p:cNvPr>
          <p:cNvPicPr>
            <a:picLocks noChangeAspect="1"/>
          </p:cNvPicPr>
          <p:nvPr/>
        </p:nvPicPr>
        <p:blipFill>
          <a:blip r:embed="rId5"/>
          <a:stretch>
            <a:fillRect/>
          </a:stretch>
        </p:blipFill>
        <p:spPr>
          <a:xfrm>
            <a:off x="5793924" y="1240221"/>
            <a:ext cx="5349017" cy="3470887"/>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06DA476E-B0CD-A90A-33E8-E96B881B8AA2}"/>
              </a:ext>
            </a:extLst>
          </p:cNvPr>
          <p:cNvSpPr/>
          <p:nvPr/>
        </p:nvSpPr>
        <p:spPr>
          <a:xfrm>
            <a:off x="7270120" y="2400106"/>
            <a:ext cx="2283783" cy="186709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670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C0EF1-05BE-1502-F0BF-607D1F553C7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70244EE6-7EC9-A054-1FEC-71F838C4E7BA}"/>
              </a:ext>
            </a:extLst>
          </p:cNvPr>
          <p:cNvSpPr/>
          <p:nvPr/>
        </p:nvSpPr>
        <p:spPr>
          <a:xfrm>
            <a:off x="-2580334" y="0"/>
            <a:ext cx="10286771" cy="6857999"/>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alpha val="80000"/>
            </a:srgbClr>
          </a:solidFill>
        </p:spPr>
        <p:txBody>
          <a:bodyPr/>
          <a:lstStyle/>
          <a:p>
            <a:endParaRPr lang="en-US" sz="1200"/>
          </a:p>
        </p:txBody>
      </p:sp>
      <p:sp>
        <p:nvSpPr>
          <p:cNvPr id="4" name="Freeform 4">
            <a:extLst>
              <a:ext uri="{FF2B5EF4-FFF2-40B4-BE49-F238E27FC236}">
                <a16:creationId xmlns:a16="http://schemas.microsoft.com/office/drawing/2014/main" id="{1590B221-2A26-F2C8-FDB5-AE0B9666E43B}"/>
              </a:ext>
            </a:extLst>
          </p:cNvPr>
          <p:cNvSpPr/>
          <p:nvPr/>
        </p:nvSpPr>
        <p:spPr>
          <a:xfrm>
            <a:off x="-2580334" y="1"/>
            <a:ext cx="10286771" cy="6858000"/>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3">
              <a:extLst>
                <a:ext uri="{28A0092B-C50C-407E-A947-70E740481C1C}">
                  <a14:useLocalDpi xmlns:a14="http://schemas.microsoft.com/office/drawing/2010/main" val="0"/>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
        <p:nvSpPr>
          <p:cNvPr id="5" name="TextBox 5">
            <a:extLst>
              <a:ext uri="{FF2B5EF4-FFF2-40B4-BE49-F238E27FC236}">
                <a16:creationId xmlns:a16="http://schemas.microsoft.com/office/drawing/2014/main" id="{825D1ABB-1D66-E6A4-5A47-1FAB78061524}"/>
              </a:ext>
            </a:extLst>
          </p:cNvPr>
          <p:cNvSpPr txBox="1"/>
          <p:nvPr/>
        </p:nvSpPr>
        <p:spPr>
          <a:xfrm>
            <a:off x="6858000" y="2380996"/>
            <a:ext cx="5011789" cy="2215991"/>
          </a:xfrm>
          <a:prstGeom prst="rect">
            <a:avLst/>
          </a:prstGeom>
        </p:spPr>
        <p:txBody>
          <a:bodyPr wrap="square" lIns="0" tIns="0" rIns="0" bIns="0" rtlCol="0" anchor="t">
            <a:spAutoFit/>
          </a:bodyPr>
          <a:lstStyle/>
          <a:p>
            <a:pPr algn="r"/>
            <a:r>
              <a:rPr lang="en-US" sz="4800" b="1">
                <a:solidFill>
                  <a:srgbClr val="0070C0"/>
                </a:solidFill>
                <a:effectLst>
                  <a:outerShdw blurRad="38100" dist="38100" dir="2700000" algn="tl">
                    <a:srgbClr val="000000">
                      <a:alpha val="43137"/>
                    </a:srgbClr>
                  </a:outerShdw>
                </a:effectLst>
                <a:latin typeface="Roboto Bold"/>
              </a:rPr>
              <a:t>Governance,  Compliance &amp; Billing</a:t>
            </a:r>
          </a:p>
        </p:txBody>
      </p:sp>
      <p:sp>
        <p:nvSpPr>
          <p:cNvPr id="6" name="Freeform 6">
            <a:extLst>
              <a:ext uri="{FF2B5EF4-FFF2-40B4-BE49-F238E27FC236}">
                <a16:creationId xmlns:a16="http://schemas.microsoft.com/office/drawing/2014/main" id="{9E277B4A-1E56-3B3A-C212-306394A85E2A}"/>
              </a:ext>
            </a:extLst>
          </p:cNvPr>
          <p:cNvSpPr/>
          <p:nvPr/>
        </p:nvSpPr>
        <p:spPr>
          <a:xfrm>
            <a:off x="-1798401" y="4580836"/>
            <a:ext cx="4361452" cy="4554326"/>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F3DCF20B-4FF1-F0CE-1010-ADD68239AB4A}"/>
              </a:ext>
            </a:extLst>
          </p:cNvPr>
          <p:cNvSpPr/>
          <p:nvPr/>
        </p:nvSpPr>
        <p:spPr>
          <a:xfrm rot="-10800000">
            <a:off x="8911600" y="-1865460"/>
            <a:ext cx="4301899" cy="373091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
        <p:nvSpPr>
          <p:cNvPr id="2" name="Freeform 3">
            <a:extLst>
              <a:ext uri="{FF2B5EF4-FFF2-40B4-BE49-F238E27FC236}">
                <a16:creationId xmlns:a16="http://schemas.microsoft.com/office/drawing/2014/main" id="{A8330DE1-4D47-4A66-10D8-2F604D5C3230}"/>
              </a:ext>
            </a:extLst>
          </p:cNvPr>
          <p:cNvSpPr/>
          <p:nvPr/>
        </p:nvSpPr>
        <p:spPr>
          <a:xfrm>
            <a:off x="10615448" y="6023354"/>
            <a:ext cx="1505431" cy="133437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Tree>
    <p:extLst>
      <p:ext uri="{BB962C8B-B14F-4D97-AF65-F5344CB8AC3E}">
        <p14:creationId xmlns:p14="http://schemas.microsoft.com/office/powerpoint/2010/main" val="501227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carrying a stack of boxes&#10;&#10;AI-generated content may be incorrect.">
            <a:extLst>
              <a:ext uri="{FF2B5EF4-FFF2-40B4-BE49-F238E27FC236}">
                <a16:creationId xmlns:a16="http://schemas.microsoft.com/office/drawing/2014/main" id="{310477DF-965C-67AE-957E-0BE549B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622" y="681037"/>
            <a:ext cx="3162428" cy="5602014"/>
          </a:xfrm>
          <a:prstGeom prst="rect">
            <a:avLst/>
          </a:prstGeom>
        </p:spPr>
      </p:pic>
      <p:sp>
        <p:nvSpPr>
          <p:cNvPr id="2" name="Title 1">
            <a:extLst>
              <a:ext uri="{FF2B5EF4-FFF2-40B4-BE49-F238E27FC236}">
                <a16:creationId xmlns:a16="http://schemas.microsoft.com/office/drawing/2014/main" id="{92B6374A-9B89-B934-A06B-86BF4F1A2A3B}"/>
              </a:ext>
            </a:extLst>
          </p:cNvPr>
          <p:cNvSpPr>
            <a:spLocks noGrp="1"/>
          </p:cNvSpPr>
          <p:nvPr>
            <p:ph type="title"/>
          </p:nvPr>
        </p:nvSpPr>
        <p:spPr>
          <a:xfrm>
            <a:off x="378372" y="291553"/>
            <a:ext cx="3804745" cy="1106323"/>
          </a:xfrm>
        </p:spPr>
        <p:txBody>
          <a:bodyPr/>
          <a:lstStyle/>
          <a:p>
            <a:r>
              <a:rPr lang="en-US" sz="4700" b="1">
                <a:solidFill>
                  <a:srgbClr val="0070C0"/>
                </a:solidFill>
                <a:effectLst>
                  <a:outerShdw blurRad="38100" dist="38100" dir="2700000" algn="tl">
                    <a:srgbClr val="000000">
                      <a:alpha val="43137"/>
                    </a:srgbClr>
                  </a:outerShdw>
                </a:effectLst>
                <a:latin typeface="Roboto Bold"/>
                <a:ea typeface="+mn-ea"/>
                <a:cs typeface="+mn-cs"/>
              </a:rPr>
              <a:t>Governance</a:t>
            </a:r>
          </a:p>
        </p:txBody>
      </p:sp>
      <p:sp>
        <p:nvSpPr>
          <p:cNvPr id="3" name="Content Placeholder 2">
            <a:extLst>
              <a:ext uri="{FF2B5EF4-FFF2-40B4-BE49-F238E27FC236}">
                <a16:creationId xmlns:a16="http://schemas.microsoft.com/office/drawing/2014/main" id="{E61E8F73-46C9-FF2B-601D-A78FABC9A42A}"/>
              </a:ext>
            </a:extLst>
          </p:cNvPr>
          <p:cNvSpPr>
            <a:spLocks noGrp="1"/>
          </p:cNvSpPr>
          <p:nvPr>
            <p:ph idx="1"/>
          </p:nvPr>
        </p:nvSpPr>
        <p:spPr>
          <a:xfrm>
            <a:off x="493986" y="1825625"/>
            <a:ext cx="8292662" cy="4351338"/>
          </a:xfrm>
        </p:spPr>
        <p:txBody>
          <a:bodyPr>
            <a:normAutofit/>
          </a:bodyPr>
          <a:lstStyle/>
          <a:p>
            <a:r>
              <a:rPr lang="en-US" sz="3200" dirty="0"/>
              <a:t>Data hygiene</a:t>
            </a:r>
          </a:p>
          <a:p>
            <a:endParaRPr lang="en-US" sz="3200" dirty="0"/>
          </a:p>
          <a:p>
            <a:r>
              <a:rPr lang="en-US" sz="3200" dirty="0"/>
              <a:t>Enabling / disabling agents for users/user groups</a:t>
            </a:r>
            <a:br>
              <a:rPr lang="en-US" sz="3200" dirty="0"/>
            </a:br>
            <a:endParaRPr lang="en-US" sz="3200" dirty="0"/>
          </a:p>
          <a:p>
            <a:r>
              <a:rPr lang="en-US" sz="3200" dirty="0"/>
              <a:t>Usage</a:t>
            </a:r>
          </a:p>
          <a:p>
            <a:endParaRPr lang="en-US" sz="3200" dirty="0"/>
          </a:p>
        </p:txBody>
      </p:sp>
      <p:sp>
        <p:nvSpPr>
          <p:cNvPr id="4" name="Freeform 2">
            <a:extLst>
              <a:ext uri="{FF2B5EF4-FFF2-40B4-BE49-F238E27FC236}">
                <a16:creationId xmlns:a16="http://schemas.microsoft.com/office/drawing/2014/main" id="{68AE2C4F-C960-3ADB-644F-6A09ADD35F0A}"/>
              </a:ext>
            </a:extLst>
          </p:cNvPr>
          <p:cNvSpPr/>
          <p:nvPr/>
        </p:nvSpPr>
        <p:spPr>
          <a:xfrm>
            <a:off x="236116" y="5762540"/>
            <a:ext cx="1460837" cy="1313524"/>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4">
            <a:extLst>
              <a:ext uri="{FF2B5EF4-FFF2-40B4-BE49-F238E27FC236}">
                <a16:creationId xmlns:a16="http://schemas.microsoft.com/office/drawing/2014/main" id="{D5339CE0-D44B-4BED-D8E4-0B64581813BD}"/>
              </a:ext>
            </a:extLst>
          </p:cNvPr>
          <p:cNvGrpSpPr/>
          <p:nvPr/>
        </p:nvGrpSpPr>
        <p:grpSpPr>
          <a:xfrm>
            <a:off x="11869790" y="-15882"/>
            <a:ext cx="322210" cy="6894498"/>
            <a:chOff x="0" y="0"/>
            <a:chExt cx="320707" cy="2723752"/>
          </a:xfrm>
        </p:grpSpPr>
        <p:sp>
          <p:nvSpPr>
            <p:cNvPr id="6" name="Freeform 4">
              <a:extLst>
                <a:ext uri="{FF2B5EF4-FFF2-40B4-BE49-F238E27FC236}">
                  <a16:creationId xmlns:a16="http://schemas.microsoft.com/office/drawing/2014/main" id="{B7B4C9F6-FCAF-C918-501E-13CBDF291871}"/>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7" name="TextBox 6">
              <a:extLst>
                <a:ext uri="{FF2B5EF4-FFF2-40B4-BE49-F238E27FC236}">
                  <a16:creationId xmlns:a16="http://schemas.microsoft.com/office/drawing/2014/main" id="{97CE7F18-DACA-D88A-A198-DC1B4BAB2B96}"/>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8" name="Group 7">
            <a:extLst>
              <a:ext uri="{FF2B5EF4-FFF2-40B4-BE49-F238E27FC236}">
                <a16:creationId xmlns:a16="http://schemas.microsoft.com/office/drawing/2014/main" id="{F2E2B4EA-4E33-CB82-FCF2-8347CA4562B4}"/>
              </a:ext>
            </a:extLst>
          </p:cNvPr>
          <p:cNvGrpSpPr/>
          <p:nvPr/>
        </p:nvGrpSpPr>
        <p:grpSpPr>
          <a:xfrm rot="-5400000">
            <a:off x="5725245" y="3244109"/>
            <a:ext cx="12192000" cy="225769"/>
            <a:chOff x="0" y="0"/>
            <a:chExt cx="4816593" cy="89193"/>
          </a:xfrm>
        </p:grpSpPr>
        <p:sp>
          <p:nvSpPr>
            <p:cNvPr id="9" name="Freeform 7">
              <a:extLst>
                <a:ext uri="{FF2B5EF4-FFF2-40B4-BE49-F238E27FC236}">
                  <a16:creationId xmlns:a16="http://schemas.microsoft.com/office/drawing/2014/main" id="{6AC9AE9C-34B9-30C5-7D16-2594977CF12D}"/>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9">
              <a:extLst>
                <a:ext uri="{FF2B5EF4-FFF2-40B4-BE49-F238E27FC236}">
                  <a16:creationId xmlns:a16="http://schemas.microsoft.com/office/drawing/2014/main" id="{63AFD846-EBFA-06CA-9AF2-D18DD1A54E21}"/>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Tree>
    <p:extLst>
      <p:ext uri="{BB962C8B-B14F-4D97-AF65-F5344CB8AC3E}">
        <p14:creationId xmlns:p14="http://schemas.microsoft.com/office/powerpoint/2010/main" val="1591487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2B829-1F14-6902-E96E-90B076F96B52}"/>
              </a:ext>
            </a:extLst>
          </p:cNvPr>
          <p:cNvPicPr>
            <a:picLocks noChangeAspect="1"/>
          </p:cNvPicPr>
          <p:nvPr/>
        </p:nvPicPr>
        <p:blipFill>
          <a:blip r:embed="rId2"/>
          <a:stretch>
            <a:fillRect/>
          </a:stretch>
        </p:blipFill>
        <p:spPr>
          <a:xfrm>
            <a:off x="1299751" y="699005"/>
            <a:ext cx="10231454" cy="5820178"/>
          </a:xfrm>
          <a:prstGeom prst="rect">
            <a:avLst/>
          </a:prstGeom>
          <a:effectLst>
            <a:outerShdw blurRad="50800" dist="38100" dir="2700000" algn="tl" rotWithShape="0">
              <a:prstClr val="black">
                <a:alpha val="40000"/>
              </a:prstClr>
            </a:outerShdw>
          </a:effectLst>
        </p:spPr>
      </p:pic>
      <p:sp>
        <p:nvSpPr>
          <p:cNvPr id="4" name="Freeform 2">
            <a:extLst>
              <a:ext uri="{FF2B5EF4-FFF2-40B4-BE49-F238E27FC236}">
                <a16:creationId xmlns:a16="http://schemas.microsoft.com/office/drawing/2014/main" id="{CA80E28B-9A17-AAC0-953B-9A3B04150E79}"/>
              </a:ext>
            </a:extLst>
          </p:cNvPr>
          <p:cNvSpPr/>
          <p:nvPr/>
        </p:nvSpPr>
        <p:spPr>
          <a:xfrm>
            <a:off x="167298" y="-806340"/>
            <a:ext cx="1460837" cy="1313524"/>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4">
            <a:extLst>
              <a:ext uri="{FF2B5EF4-FFF2-40B4-BE49-F238E27FC236}">
                <a16:creationId xmlns:a16="http://schemas.microsoft.com/office/drawing/2014/main" id="{70C02405-A8E6-BCAE-7B72-BECACC4BA404}"/>
              </a:ext>
            </a:extLst>
          </p:cNvPr>
          <p:cNvGrpSpPr/>
          <p:nvPr/>
        </p:nvGrpSpPr>
        <p:grpSpPr>
          <a:xfrm>
            <a:off x="11869790" y="-15882"/>
            <a:ext cx="322210" cy="6894498"/>
            <a:chOff x="0" y="0"/>
            <a:chExt cx="320707" cy="2723752"/>
          </a:xfrm>
        </p:grpSpPr>
        <p:sp>
          <p:nvSpPr>
            <p:cNvPr id="6" name="Freeform 4">
              <a:extLst>
                <a:ext uri="{FF2B5EF4-FFF2-40B4-BE49-F238E27FC236}">
                  <a16:creationId xmlns:a16="http://schemas.microsoft.com/office/drawing/2014/main" id="{79BCF599-2C80-4E94-11CB-FF8774FB00C1}"/>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7" name="TextBox 6">
              <a:extLst>
                <a:ext uri="{FF2B5EF4-FFF2-40B4-BE49-F238E27FC236}">
                  <a16:creationId xmlns:a16="http://schemas.microsoft.com/office/drawing/2014/main" id="{07C5DBC8-5DB8-D5C6-52D8-C1E61CF6248D}"/>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8" name="Group 7">
            <a:extLst>
              <a:ext uri="{FF2B5EF4-FFF2-40B4-BE49-F238E27FC236}">
                <a16:creationId xmlns:a16="http://schemas.microsoft.com/office/drawing/2014/main" id="{F9D34B52-6910-8007-EB17-48317EF34FD7}"/>
              </a:ext>
            </a:extLst>
          </p:cNvPr>
          <p:cNvGrpSpPr/>
          <p:nvPr/>
        </p:nvGrpSpPr>
        <p:grpSpPr>
          <a:xfrm rot="-5400000">
            <a:off x="5725245" y="3244109"/>
            <a:ext cx="12192000" cy="225769"/>
            <a:chOff x="0" y="0"/>
            <a:chExt cx="4816593" cy="89193"/>
          </a:xfrm>
        </p:grpSpPr>
        <p:sp>
          <p:nvSpPr>
            <p:cNvPr id="9" name="Freeform 7">
              <a:extLst>
                <a:ext uri="{FF2B5EF4-FFF2-40B4-BE49-F238E27FC236}">
                  <a16:creationId xmlns:a16="http://schemas.microsoft.com/office/drawing/2014/main" id="{A8796529-154F-0A70-572C-896BD2840B0D}"/>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9">
              <a:extLst>
                <a:ext uri="{FF2B5EF4-FFF2-40B4-BE49-F238E27FC236}">
                  <a16:creationId xmlns:a16="http://schemas.microsoft.com/office/drawing/2014/main" id="{32BE07C9-DC6E-FF98-9F55-FFA53BE8E4AC}"/>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1" name="Title 1">
            <a:extLst>
              <a:ext uri="{FF2B5EF4-FFF2-40B4-BE49-F238E27FC236}">
                <a16:creationId xmlns:a16="http://schemas.microsoft.com/office/drawing/2014/main" id="{A9879A17-D4AE-6A3E-3A72-62A7F3B8D554}"/>
              </a:ext>
            </a:extLst>
          </p:cNvPr>
          <p:cNvSpPr txBox="1">
            <a:spLocks/>
          </p:cNvSpPr>
          <p:nvPr/>
        </p:nvSpPr>
        <p:spPr>
          <a:xfrm rot="16200000">
            <a:off x="-2103714" y="3196432"/>
            <a:ext cx="5820179" cy="82532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70C0"/>
                </a:solidFill>
                <a:effectLst>
                  <a:outerShdw blurRad="38100" dist="38100" dir="2700000" algn="tl">
                    <a:srgbClr val="000000">
                      <a:alpha val="43137"/>
                    </a:srgbClr>
                  </a:outerShdw>
                </a:effectLst>
                <a:latin typeface="Roboto Bold"/>
                <a:ea typeface="+mn-ea"/>
                <a:cs typeface="+mn-cs"/>
              </a:rPr>
              <a:t>Usage &gt; 365 Admin</a:t>
            </a:r>
          </a:p>
        </p:txBody>
      </p:sp>
      <p:sp>
        <p:nvSpPr>
          <p:cNvPr id="12" name="Rectangle 11">
            <a:extLst>
              <a:ext uri="{FF2B5EF4-FFF2-40B4-BE49-F238E27FC236}">
                <a16:creationId xmlns:a16="http://schemas.microsoft.com/office/drawing/2014/main" id="{0BB49D44-0C50-EE6B-6CDC-2B3A55C0C433}"/>
              </a:ext>
            </a:extLst>
          </p:cNvPr>
          <p:cNvSpPr/>
          <p:nvPr/>
        </p:nvSpPr>
        <p:spPr>
          <a:xfrm>
            <a:off x="3026979" y="4172607"/>
            <a:ext cx="8584940" cy="25383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816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01844-BDFF-8EF7-BF64-29992DFB5742}"/>
              </a:ext>
            </a:extLst>
          </p:cNvPr>
          <p:cNvPicPr>
            <a:picLocks noChangeAspect="1"/>
          </p:cNvPicPr>
          <p:nvPr/>
        </p:nvPicPr>
        <p:blipFill>
          <a:blip r:embed="rId2"/>
          <a:stretch>
            <a:fillRect/>
          </a:stretch>
        </p:blipFill>
        <p:spPr>
          <a:xfrm>
            <a:off x="788276" y="422926"/>
            <a:ext cx="10350349" cy="6012147"/>
          </a:xfrm>
          <a:prstGeom prst="rect">
            <a:avLst/>
          </a:prstGeom>
          <a:effectLst>
            <a:outerShdw blurRad="50800" dist="38100" dir="2700000" algn="tl" rotWithShape="0">
              <a:prstClr val="black">
                <a:alpha val="40000"/>
              </a:prstClr>
            </a:outerShdw>
          </a:effectLst>
        </p:spPr>
      </p:pic>
      <p:grpSp>
        <p:nvGrpSpPr>
          <p:cNvPr id="4" name="Group 5">
            <a:extLst>
              <a:ext uri="{FF2B5EF4-FFF2-40B4-BE49-F238E27FC236}">
                <a16:creationId xmlns:a16="http://schemas.microsoft.com/office/drawing/2014/main" id="{4AC45D14-E73E-9F77-8F5F-083AE5D8EC98}"/>
              </a:ext>
            </a:extLst>
          </p:cNvPr>
          <p:cNvGrpSpPr/>
          <p:nvPr/>
        </p:nvGrpSpPr>
        <p:grpSpPr>
          <a:xfrm>
            <a:off x="-91115" y="-18249"/>
            <a:ext cx="446315" cy="6894498"/>
            <a:chOff x="0" y="0"/>
            <a:chExt cx="727107" cy="2723752"/>
          </a:xfrm>
        </p:grpSpPr>
        <p:sp>
          <p:nvSpPr>
            <p:cNvPr id="5" name="Freeform 6">
              <a:extLst>
                <a:ext uri="{FF2B5EF4-FFF2-40B4-BE49-F238E27FC236}">
                  <a16:creationId xmlns:a16="http://schemas.microsoft.com/office/drawing/2014/main" id="{4616C2C4-E4E1-E015-2BC1-5CFA799D0BE3}"/>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6" name="TextBox 7">
              <a:extLst>
                <a:ext uri="{FF2B5EF4-FFF2-40B4-BE49-F238E27FC236}">
                  <a16:creationId xmlns:a16="http://schemas.microsoft.com/office/drawing/2014/main" id="{D48E5BAD-C6AE-8C02-98A2-5CE1A42FE0A0}"/>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7" name="Group 8">
            <a:extLst>
              <a:ext uri="{FF2B5EF4-FFF2-40B4-BE49-F238E27FC236}">
                <a16:creationId xmlns:a16="http://schemas.microsoft.com/office/drawing/2014/main" id="{2BBA6604-D58E-5499-6F08-7FFDC4815DFC}"/>
              </a:ext>
            </a:extLst>
          </p:cNvPr>
          <p:cNvGrpSpPr/>
          <p:nvPr/>
        </p:nvGrpSpPr>
        <p:grpSpPr>
          <a:xfrm rot="-5400000">
            <a:off x="-5740799" y="3655085"/>
            <a:ext cx="12192000" cy="225769"/>
            <a:chOff x="0" y="0"/>
            <a:chExt cx="4816593" cy="89193"/>
          </a:xfrm>
        </p:grpSpPr>
        <p:sp>
          <p:nvSpPr>
            <p:cNvPr id="8" name="Freeform 9">
              <a:extLst>
                <a:ext uri="{FF2B5EF4-FFF2-40B4-BE49-F238E27FC236}">
                  <a16:creationId xmlns:a16="http://schemas.microsoft.com/office/drawing/2014/main" id="{8ECA3EBD-0992-44A1-0969-9ABE705CFA5D}"/>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9" name="TextBox 10">
              <a:extLst>
                <a:ext uri="{FF2B5EF4-FFF2-40B4-BE49-F238E27FC236}">
                  <a16:creationId xmlns:a16="http://schemas.microsoft.com/office/drawing/2014/main" id="{EC956F24-4FE3-634C-C3EB-A282727A96DF}"/>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0" name="Freeform 3">
            <a:extLst>
              <a:ext uri="{FF2B5EF4-FFF2-40B4-BE49-F238E27FC236}">
                <a16:creationId xmlns:a16="http://schemas.microsoft.com/office/drawing/2014/main" id="{7F0BE7F3-A1E4-CFF9-3FA0-170151C47940}"/>
              </a:ext>
            </a:extLst>
          </p:cNvPr>
          <p:cNvSpPr/>
          <p:nvPr/>
        </p:nvSpPr>
        <p:spPr>
          <a:xfrm>
            <a:off x="11336013" y="-413535"/>
            <a:ext cx="1420222" cy="1212091"/>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1" name="Title 1">
            <a:extLst>
              <a:ext uri="{FF2B5EF4-FFF2-40B4-BE49-F238E27FC236}">
                <a16:creationId xmlns:a16="http://schemas.microsoft.com/office/drawing/2014/main" id="{F7178118-2BB9-7197-C0F8-DDF96540F063}"/>
              </a:ext>
            </a:extLst>
          </p:cNvPr>
          <p:cNvSpPr txBox="1">
            <a:spLocks/>
          </p:cNvSpPr>
          <p:nvPr/>
        </p:nvSpPr>
        <p:spPr>
          <a:xfrm rot="5400000">
            <a:off x="8723373" y="3016337"/>
            <a:ext cx="5820179" cy="82532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70C0"/>
                </a:solidFill>
                <a:effectLst>
                  <a:outerShdw blurRad="38100" dist="38100" dir="2700000" algn="tl">
                    <a:srgbClr val="000000">
                      <a:alpha val="43137"/>
                    </a:srgbClr>
                  </a:outerShdw>
                </a:effectLst>
                <a:latin typeface="Roboto Bold"/>
                <a:ea typeface="+mn-ea"/>
                <a:cs typeface="+mn-cs"/>
              </a:rPr>
              <a:t>Usage &gt; Purview</a:t>
            </a:r>
          </a:p>
        </p:txBody>
      </p:sp>
    </p:spTree>
    <p:extLst>
      <p:ext uri="{BB962C8B-B14F-4D97-AF65-F5344CB8AC3E}">
        <p14:creationId xmlns:p14="http://schemas.microsoft.com/office/powerpoint/2010/main" val="3338436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a:extLst>
              <a:ext uri="{FF2B5EF4-FFF2-40B4-BE49-F238E27FC236}">
                <a16:creationId xmlns:a16="http://schemas.microsoft.com/office/drawing/2014/main" id="{E995877C-DBD5-4927-07CA-47404A5C241A}"/>
              </a:ext>
            </a:extLst>
          </p:cNvPr>
          <p:cNvSpPr/>
          <p:nvPr/>
        </p:nvSpPr>
        <p:spPr>
          <a:xfrm rot="-10800000" flipH="1">
            <a:off x="-428170" y="-1066903"/>
            <a:ext cx="2585743" cy="2133806"/>
          </a:xfrm>
          <a:custGeom>
            <a:avLst/>
            <a:gdLst/>
            <a:ahLst/>
            <a:cxnLst/>
            <a:rect l="l" t="t" r="r" b="b"/>
            <a:pathLst>
              <a:path w="6452848" h="5596379">
                <a:moveTo>
                  <a:pt x="6452848" y="0"/>
                </a:moveTo>
                <a:lnTo>
                  <a:pt x="0" y="0"/>
                </a:lnTo>
                <a:lnTo>
                  <a:pt x="0" y="5596379"/>
                </a:lnTo>
                <a:lnTo>
                  <a:pt x="6452848" y="5596379"/>
                </a:lnTo>
                <a:lnTo>
                  <a:pt x="64528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 name="Title 1">
            <a:extLst>
              <a:ext uri="{FF2B5EF4-FFF2-40B4-BE49-F238E27FC236}">
                <a16:creationId xmlns:a16="http://schemas.microsoft.com/office/drawing/2014/main" id="{90BF72FD-C637-895C-1506-2811466DEDC3}"/>
              </a:ext>
            </a:extLst>
          </p:cNvPr>
          <p:cNvSpPr>
            <a:spLocks noGrp="1"/>
          </p:cNvSpPr>
          <p:nvPr>
            <p:ph type="title"/>
          </p:nvPr>
        </p:nvSpPr>
        <p:spPr>
          <a:xfrm>
            <a:off x="2424701" y="159642"/>
            <a:ext cx="4273554" cy="939693"/>
          </a:xfrm>
        </p:spPr>
        <p:txBody>
          <a:bodyPr>
            <a:normAutofit/>
          </a:bodyPr>
          <a:lstStyle/>
          <a:p>
            <a:r>
              <a:rPr lang="en-US" sz="5400" b="1">
                <a:solidFill>
                  <a:srgbClr val="1486C8"/>
                </a:solidFill>
                <a:effectLst>
                  <a:outerShdw blurRad="38100" dist="38100" dir="2700000" algn="tl">
                    <a:srgbClr val="000000">
                      <a:alpha val="43137"/>
                    </a:srgbClr>
                  </a:outerShdw>
                </a:effectLst>
                <a:latin typeface="Roboto Bold"/>
                <a:ea typeface="+mn-ea"/>
                <a:cs typeface="+mn-cs"/>
              </a:rPr>
              <a:t>Agenda</a:t>
            </a:r>
          </a:p>
        </p:txBody>
      </p:sp>
      <p:sp>
        <p:nvSpPr>
          <p:cNvPr id="3" name="Content Placeholder 2">
            <a:extLst>
              <a:ext uri="{FF2B5EF4-FFF2-40B4-BE49-F238E27FC236}">
                <a16:creationId xmlns:a16="http://schemas.microsoft.com/office/drawing/2014/main" id="{C4E2CF97-BB9C-CBE4-E2A4-122C6BB1629B}"/>
              </a:ext>
            </a:extLst>
          </p:cNvPr>
          <p:cNvSpPr>
            <a:spLocks noGrp="1"/>
          </p:cNvSpPr>
          <p:nvPr>
            <p:ph idx="1"/>
          </p:nvPr>
        </p:nvSpPr>
        <p:spPr>
          <a:xfrm>
            <a:off x="324492" y="1641513"/>
            <a:ext cx="10515600" cy="4899365"/>
          </a:xfrm>
        </p:spPr>
        <p:txBody>
          <a:bodyPr>
            <a:normAutofit/>
          </a:bodyPr>
          <a:lstStyle/>
          <a:p>
            <a:r>
              <a:rPr lang="en-US" sz="3200" b="1" dirty="0"/>
              <a:t>Where do I start?</a:t>
            </a:r>
            <a:br>
              <a:rPr lang="en-US" sz="3200" b="1" dirty="0"/>
            </a:br>
            <a:endParaRPr lang="en-US" sz="3200" b="1" dirty="0"/>
          </a:p>
          <a:p>
            <a:r>
              <a:rPr lang="en-US" sz="3200" b="1" dirty="0"/>
              <a:t>Agent Types</a:t>
            </a:r>
            <a:br>
              <a:rPr lang="en-US" sz="3200" b="1" dirty="0"/>
            </a:br>
            <a:endParaRPr lang="en-US" sz="3200" b="1" dirty="0"/>
          </a:p>
          <a:p>
            <a:r>
              <a:rPr lang="en-US" sz="3200" b="1" dirty="0"/>
              <a:t>Agent Development Cycle</a:t>
            </a:r>
            <a:br>
              <a:rPr lang="en-US" sz="3200" b="1" dirty="0"/>
            </a:br>
            <a:endParaRPr lang="en-US" sz="3200" b="1" dirty="0"/>
          </a:p>
          <a:p>
            <a:r>
              <a:rPr lang="en-US" sz="3200" b="1" dirty="0"/>
              <a:t>LAB – Let’s create an agent!</a:t>
            </a:r>
            <a:br>
              <a:rPr lang="en-US" sz="3200" b="1" dirty="0"/>
            </a:br>
            <a:endParaRPr lang="en-US" sz="3200" b="1" dirty="0"/>
          </a:p>
          <a:p>
            <a:r>
              <a:rPr lang="en-US" sz="3200" b="1" dirty="0"/>
              <a:t>Governance &amp; Billing</a:t>
            </a:r>
            <a:endParaRPr lang="en-US" sz="2800" dirty="0"/>
          </a:p>
        </p:txBody>
      </p:sp>
      <p:grpSp>
        <p:nvGrpSpPr>
          <p:cNvPr id="4" name="Group 14">
            <a:extLst>
              <a:ext uri="{FF2B5EF4-FFF2-40B4-BE49-F238E27FC236}">
                <a16:creationId xmlns:a16="http://schemas.microsoft.com/office/drawing/2014/main" id="{CC307B12-8FAB-A4FA-F2AF-2F6E7F237CF2}"/>
              </a:ext>
            </a:extLst>
          </p:cNvPr>
          <p:cNvGrpSpPr/>
          <p:nvPr/>
        </p:nvGrpSpPr>
        <p:grpSpPr>
          <a:xfrm>
            <a:off x="6579716" y="317122"/>
            <a:ext cx="5287792" cy="6105996"/>
            <a:chOff x="0" y="0"/>
            <a:chExt cx="5499100" cy="6350000"/>
          </a:xfrm>
          <a:effectLst>
            <a:outerShdw blurRad="50800" dist="38100" dir="2700000" algn="tl" rotWithShape="0">
              <a:prstClr val="black">
                <a:alpha val="40000"/>
              </a:prstClr>
            </a:outerShdw>
          </a:effectLst>
        </p:grpSpPr>
        <p:sp>
          <p:nvSpPr>
            <p:cNvPr id="5" name="Freeform 15">
              <a:extLst>
                <a:ext uri="{FF2B5EF4-FFF2-40B4-BE49-F238E27FC236}">
                  <a16:creationId xmlns:a16="http://schemas.microsoft.com/office/drawing/2014/main" id="{146FC48D-D14C-92C7-338A-DFA31B92CA86}"/>
                </a:ext>
              </a:extLst>
            </p:cNvPr>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4">
                <a:alphaModFix amt="91000"/>
              </a:blip>
              <a:stretch>
                <a:fillRect l="-36659" r="-36659"/>
              </a:stretch>
            </a:blipFill>
          </p:spPr>
          <p:txBody>
            <a:bodyPr/>
            <a:lstStyle/>
            <a:p>
              <a:endParaRPr lang="en-US" sz="1200"/>
            </a:p>
          </p:txBody>
        </p:sp>
      </p:grpSp>
      <p:grpSp>
        <p:nvGrpSpPr>
          <p:cNvPr id="7" name="Group 4">
            <a:extLst>
              <a:ext uri="{FF2B5EF4-FFF2-40B4-BE49-F238E27FC236}">
                <a16:creationId xmlns:a16="http://schemas.microsoft.com/office/drawing/2014/main" id="{2E574E60-7B40-B4D5-1008-10C83675C0B7}"/>
              </a:ext>
            </a:extLst>
          </p:cNvPr>
          <p:cNvGrpSpPr/>
          <p:nvPr/>
        </p:nvGrpSpPr>
        <p:grpSpPr>
          <a:xfrm>
            <a:off x="11850476" y="-15882"/>
            <a:ext cx="341524" cy="6894498"/>
            <a:chOff x="0" y="0"/>
            <a:chExt cx="320707" cy="2723752"/>
          </a:xfrm>
        </p:grpSpPr>
        <p:sp>
          <p:nvSpPr>
            <p:cNvPr id="8" name="Freeform 5">
              <a:extLst>
                <a:ext uri="{FF2B5EF4-FFF2-40B4-BE49-F238E27FC236}">
                  <a16:creationId xmlns:a16="http://schemas.microsoft.com/office/drawing/2014/main" id="{3C97A875-6FF0-6D98-5F62-883BE6A04931}"/>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9" name="TextBox 6">
              <a:extLst>
                <a:ext uri="{FF2B5EF4-FFF2-40B4-BE49-F238E27FC236}">
                  <a16:creationId xmlns:a16="http://schemas.microsoft.com/office/drawing/2014/main" id="{FF8F5851-BC20-011E-6866-ED51926A2177}"/>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10" name="Group 7">
            <a:extLst>
              <a:ext uri="{FF2B5EF4-FFF2-40B4-BE49-F238E27FC236}">
                <a16:creationId xmlns:a16="http://schemas.microsoft.com/office/drawing/2014/main" id="{F7997CD4-0256-A237-F111-D11CA8A693FD}"/>
              </a:ext>
            </a:extLst>
          </p:cNvPr>
          <p:cNvGrpSpPr/>
          <p:nvPr/>
        </p:nvGrpSpPr>
        <p:grpSpPr>
          <a:xfrm rot="-5400000">
            <a:off x="5641592" y="3316115"/>
            <a:ext cx="12192000" cy="225769"/>
            <a:chOff x="0" y="0"/>
            <a:chExt cx="4816593" cy="89193"/>
          </a:xfrm>
        </p:grpSpPr>
        <p:sp>
          <p:nvSpPr>
            <p:cNvPr id="11" name="Freeform 8">
              <a:extLst>
                <a:ext uri="{FF2B5EF4-FFF2-40B4-BE49-F238E27FC236}">
                  <a16:creationId xmlns:a16="http://schemas.microsoft.com/office/drawing/2014/main" id="{68065A3E-1DE6-E806-F348-EE65A437A647}"/>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2" name="TextBox 9">
              <a:extLst>
                <a:ext uri="{FF2B5EF4-FFF2-40B4-BE49-F238E27FC236}">
                  <a16:creationId xmlns:a16="http://schemas.microsoft.com/office/drawing/2014/main" id="{CE3F3221-5B5F-FB7B-F683-A260B7DE1962}"/>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3" name="Freeform 3">
            <a:extLst>
              <a:ext uri="{FF2B5EF4-FFF2-40B4-BE49-F238E27FC236}">
                <a16:creationId xmlns:a16="http://schemas.microsoft.com/office/drawing/2014/main" id="{58890DE7-976B-2D69-31DE-F3CCCE3840BA}"/>
              </a:ext>
            </a:extLst>
          </p:cNvPr>
          <p:cNvSpPr/>
          <p:nvPr/>
        </p:nvSpPr>
        <p:spPr>
          <a:xfrm>
            <a:off x="5582292" y="5983681"/>
            <a:ext cx="1505431" cy="133437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Tree>
    <p:extLst>
      <p:ext uri="{BB962C8B-B14F-4D97-AF65-F5344CB8AC3E}">
        <p14:creationId xmlns:p14="http://schemas.microsoft.com/office/powerpoint/2010/main" val="4106028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B102A4-2B71-BF19-6D7C-816224BF9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3733" y="1583763"/>
            <a:ext cx="3766038" cy="5274237"/>
          </a:xfrm>
          <a:prstGeom prst="rect">
            <a:avLst/>
          </a:prstGeom>
        </p:spPr>
      </p:pic>
      <p:graphicFrame>
        <p:nvGraphicFramePr>
          <p:cNvPr id="2" name="Table 1">
            <a:extLst>
              <a:ext uri="{FF2B5EF4-FFF2-40B4-BE49-F238E27FC236}">
                <a16:creationId xmlns:a16="http://schemas.microsoft.com/office/drawing/2014/main" id="{B654D6D3-59D7-2705-35E4-A69E875CCC5E}"/>
              </a:ext>
            </a:extLst>
          </p:cNvPr>
          <p:cNvGraphicFramePr>
            <a:graphicFrameLocks noGrp="1"/>
          </p:cNvGraphicFramePr>
          <p:nvPr>
            <p:extLst>
              <p:ext uri="{D42A27DB-BD31-4B8C-83A1-F6EECF244321}">
                <p14:modId xmlns:p14="http://schemas.microsoft.com/office/powerpoint/2010/main" val="2502729377"/>
              </p:ext>
            </p:extLst>
          </p:nvPr>
        </p:nvGraphicFramePr>
        <p:xfrm>
          <a:off x="329401" y="948961"/>
          <a:ext cx="9766343" cy="563880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459082">
                  <a:extLst>
                    <a:ext uri="{9D8B030D-6E8A-4147-A177-3AD203B41FA5}">
                      <a16:colId xmlns:a16="http://schemas.microsoft.com/office/drawing/2014/main" val="1041097291"/>
                    </a:ext>
                  </a:extLst>
                </a:gridCol>
                <a:gridCol w="2203244">
                  <a:extLst>
                    <a:ext uri="{9D8B030D-6E8A-4147-A177-3AD203B41FA5}">
                      <a16:colId xmlns:a16="http://schemas.microsoft.com/office/drawing/2014/main" val="2783334045"/>
                    </a:ext>
                  </a:extLst>
                </a:gridCol>
                <a:gridCol w="2031474">
                  <a:extLst>
                    <a:ext uri="{9D8B030D-6E8A-4147-A177-3AD203B41FA5}">
                      <a16:colId xmlns:a16="http://schemas.microsoft.com/office/drawing/2014/main" val="2335522621"/>
                    </a:ext>
                  </a:extLst>
                </a:gridCol>
                <a:gridCol w="2178835">
                  <a:extLst>
                    <a:ext uri="{9D8B030D-6E8A-4147-A177-3AD203B41FA5}">
                      <a16:colId xmlns:a16="http://schemas.microsoft.com/office/drawing/2014/main" val="2412879871"/>
                    </a:ext>
                  </a:extLst>
                </a:gridCol>
                <a:gridCol w="1893708">
                  <a:extLst>
                    <a:ext uri="{9D8B030D-6E8A-4147-A177-3AD203B41FA5}">
                      <a16:colId xmlns:a16="http://schemas.microsoft.com/office/drawing/2014/main" val="1117865191"/>
                    </a:ext>
                  </a:extLst>
                </a:gridCol>
              </a:tblGrid>
              <a:tr h="706780">
                <a:tc>
                  <a:txBody>
                    <a:bodyPr/>
                    <a:lstStyle/>
                    <a:p>
                      <a:pPr algn="ctr" fontAlgn="ctr">
                        <a:buNone/>
                      </a:pPr>
                      <a:r>
                        <a:rPr lang="en-US" sz="2000" b="1" u="none" strike="noStrike">
                          <a:effectLst/>
                        </a:rPr>
                        <a:t>Billing Model</a:t>
                      </a:r>
                      <a:endParaRPr lang="en-US" sz="2000" b="1"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a:effectLst/>
                        </a:rPr>
                        <a:t>Description</a:t>
                      </a:r>
                      <a:endParaRPr lang="en-US" sz="2000" b="1"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a:effectLst/>
                        </a:rPr>
                        <a:t>Cost Structure</a:t>
                      </a:r>
                      <a:endParaRPr lang="en-US" sz="2000" b="1"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a:effectLst/>
                        </a:rPr>
                        <a:t>Included Features</a:t>
                      </a:r>
                      <a:endParaRPr lang="en-US" sz="2000" b="1"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buNone/>
                      </a:pPr>
                      <a:r>
                        <a:rPr lang="en-US" sz="2000" b="1" u="none" strike="noStrike" dirty="0">
                          <a:effectLst/>
                        </a:rPr>
                        <a:t>Best For</a:t>
                      </a:r>
                      <a:endParaRPr lang="en-US" sz="2000" b="1"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153843805"/>
                  </a:ext>
                </a:extLst>
              </a:tr>
              <a:tr h="1183038">
                <a:tc>
                  <a:txBody>
                    <a:bodyPr/>
                    <a:lstStyle/>
                    <a:p>
                      <a:pPr algn="l" fontAlgn="ctr">
                        <a:buNone/>
                      </a:pPr>
                      <a:r>
                        <a:rPr lang="en-US" sz="1600" b="1" u="none" strike="noStrike" dirty="0">
                          <a:effectLst/>
                        </a:rPr>
                        <a:t>Copilot License (Fixed)</a:t>
                      </a:r>
                      <a:endParaRPr lang="en-US" sz="1600" b="1"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dirty="0">
                          <a:effectLst/>
                        </a:rPr>
                        <a:t>Full Copilot integration across M365 apps (Word, Excel, Teams, etc.)</a:t>
                      </a:r>
                      <a:endParaRPr lang="en-US" sz="1600" b="0"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1" u="none" strike="noStrike">
                          <a:effectLst/>
                        </a:rPr>
                        <a:t>$30/user/month</a:t>
                      </a:r>
                      <a:endParaRPr lang="en-US" sz="1600" b="0"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Unlimited usage of embedded Copilot features; basic agent access</a:t>
                      </a:r>
                      <a:endParaRPr lang="en-US" sz="1600" b="0"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Users needing daily AI productivity tools across M365 apps</a:t>
                      </a:r>
                      <a:endParaRPr lang="en-US" sz="1600" b="0"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2841905"/>
                  </a:ext>
                </a:extLst>
              </a:tr>
              <a:tr h="1321370">
                <a:tc>
                  <a:txBody>
                    <a:bodyPr/>
                    <a:lstStyle/>
                    <a:p>
                      <a:pPr algn="l" fontAlgn="ctr">
                        <a:buNone/>
                      </a:pPr>
                      <a:r>
                        <a:rPr lang="en-US" sz="1600" b="1" u="none" strike="noStrike">
                          <a:effectLst/>
                        </a:rPr>
                        <a:t>Pay-As-You-Go (PAYG)</a:t>
                      </a:r>
                      <a:endParaRPr lang="en-US" sz="1600" b="1"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dirty="0">
                          <a:effectLst/>
                        </a:rPr>
                        <a:t>Usage-based billing for custom agents and advanced AI scenarios</a:t>
                      </a:r>
                      <a:endParaRPr lang="en-US" sz="1600" b="0"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1" dirty="0"/>
                        <a:t>$0.01/credits</a:t>
                      </a:r>
                    </a:p>
                    <a:p>
                      <a:pPr algn="l" fontAlgn="ctr">
                        <a:buNone/>
                      </a:pPr>
                      <a:r>
                        <a:rPr lang="en-US" sz="1600" u="none" strike="noStrike" dirty="0">
                          <a:effectLst/>
                        </a:rPr>
                        <a:t>Billed per “credits” (unit of agent interaction). </a:t>
                      </a:r>
                      <a:endParaRPr lang="en-US" sz="1600" b="1"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Access to Copilot Chat, SharePoint agents, custom agents via Copilot Studio</a:t>
                      </a:r>
                      <a:endParaRPr lang="en-US" sz="1600" b="0"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Organizations testing agent usage or with variable demand</a:t>
                      </a:r>
                      <a:endParaRPr lang="en-US" sz="1600" b="0"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5573721"/>
                  </a:ext>
                </a:extLst>
              </a:tr>
              <a:tr h="1213806">
                <a:tc>
                  <a:txBody>
                    <a:bodyPr/>
                    <a:lstStyle/>
                    <a:p>
                      <a:pPr algn="l" fontAlgn="ctr">
                        <a:buNone/>
                      </a:pPr>
                      <a:r>
                        <a:rPr lang="en-US" sz="1600" b="1" u="none" strike="noStrike">
                          <a:effectLst/>
                        </a:rPr>
                        <a:t>Prepaid (Message Packs)</a:t>
                      </a:r>
                      <a:endParaRPr lang="en-US" sz="1600" b="1"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u="none" strike="noStrike">
                          <a:effectLst/>
                        </a:rPr>
                        <a:t>Pre-purchase message credits for agent usage</a:t>
                      </a:r>
                      <a:endParaRPr lang="en-US" sz="1600" b="0"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1" dirty="0"/>
                        <a:t>$200 for 25,000 credits/month</a:t>
                      </a:r>
                      <a:endParaRPr lang="en-US" sz="1600" b="1"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dirty="0">
                          <a:effectLst/>
                        </a:rPr>
                        <a:t>Same as PAYG, but with upfront budgeting and cost control</a:t>
                      </a:r>
                      <a:endParaRPr lang="en-US" sz="1600" b="0" i="0" u="none" strike="noStrike" dirty="0">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u="none" strike="noStrike">
                          <a:effectLst/>
                        </a:rPr>
                        <a:t>Teams with predictable agent usage needing budget certainty</a:t>
                      </a:r>
                      <a:endParaRPr lang="en-US" sz="1600" b="0"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7456224"/>
                  </a:ext>
                </a:extLst>
              </a:tr>
              <a:tr h="1213806">
                <a:tc>
                  <a:txBody>
                    <a:bodyPr/>
                    <a:lstStyle/>
                    <a:p>
                      <a:pPr algn="l" fontAlgn="ctr">
                        <a:buNone/>
                      </a:pPr>
                      <a:r>
                        <a:rPr lang="en-US" sz="1600" b="1" i="0" u="none" strike="noStrike">
                          <a:solidFill>
                            <a:srgbClr val="000000"/>
                          </a:solidFill>
                          <a:effectLst/>
                          <a:latin typeface="Aptos" panose="020B0004020202020204" pitchFamily="34" charset="0"/>
                        </a:rPr>
                        <a:t>Annual P3 Plan Message Pack</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l" fontAlgn="ctr">
                        <a:buNone/>
                      </a:pPr>
                      <a:r>
                        <a:rPr lang="en-US" sz="1600" b="0" i="0" u="none" strike="noStrike">
                          <a:solidFill>
                            <a:srgbClr val="000000"/>
                          </a:solidFill>
                          <a:effectLst/>
                          <a:latin typeface="Aptos" panose="020B0004020202020204" pitchFamily="34" charset="0"/>
                        </a:rPr>
                        <a:t>Annual Pre-purchase </a:t>
                      </a:r>
                      <a:r>
                        <a:rPr lang="en-US" sz="1600" u="none" strike="noStrike">
                          <a:effectLst/>
                        </a:rPr>
                        <a:t>message credits for agent usage</a:t>
                      </a:r>
                      <a:endParaRPr lang="en-US" sz="1600" b="0" i="0" u="none" strike="noStrike">
                        <a:solidFill>
                          <a:srgbClr val="000000"/>
                        </a:solidFill>
                        <a:effectLst/>
                        <a:latin typeface="Aptos" panose="020B00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1" i="0" u="none" strike="noStrike">
                          <a:solidFill>
                            <a:srgbClr val="000000"/>
                          </a:solidFill>
                          <a:effectLst/>
                          <a:latin typeface="Aptos" panose="020B0004020202020204" pitchFamily="34" charset="0"/>
                        </a:rPr>
                        <a:t>$2,850/year for 300,000 credits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0" i="0" u="none" strike="noStrike" dirty="0">
                          <a:solidFill>
                            <a:srgbClr val="000000"/>
                          </a:solidFill>
                          <a:effectLst/>
                          <a:latin typeface="Aptos" panose="020B0004020202020204" pitchFamily="34" charset="0"/>
                        </a:rPr>
                        <a:t>Same as Prepaid but yearly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b="0" i="0" u="none" strike="noStrike" dirty="0">
                          <a:solidFill>
                            <a:srgbClr val="000000"/>
                          </a:solidFill>
                          <a:effectLst/>
                          <a:latin typeface="Aptos" panose="020B0004020202020204" pitchFamily="34" charset="0"/>
                        </a:rPr>
                        <a:t>Best for budgeting out with a discounts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4466967"/>
                  </a:ext>
                </a:extLst>
              </a:tr>
            </a:tbl>
          </a:graphicData>
        </a:graphic>
      </p:graphicFrame>
      <p:sp>
        <p:nvSpPr>
          <p:cNvPr id="3" name="Title 1">
            <a:extLst>
              <a:ext uri="{FF2B5EF4-FFF2-40B4-BE49-F238E27FC236}">
                <a16:creationId xmlns:a16="http://schemas.microsoft.com/office/drawing/2014/main" id="{AC33DCFC-3CC6-5CEC-445B-4D888FD78A6B}"/>
              </a:ext>
            </a:extLst>
          </p:cNvPr>
          <p:cNvSpPr txBox="1">
            <a:spLocks/>
          </p:cNvSpPr>
          <p:nvPr/>
        </p:nvSpPr>
        <p:spPr>
          <a:xfrm>
            <a:off x="329401" y="270239"/>
            <a:ext cx="11604729" cy="557645"/>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70C0"/>
                </a:solidFill>
                <a:effectLst>
                  <a:outerShdw blurRad="38100" dist="38100" dir="2700000" algn="tl">
                    <a:srgbClr val="000000">
                      <a:alpha val="43137"/>
                    </a:srgbClr>
                  </a:outerShdw>
                </a:effectLst>
                <a:latin typeface="Roboto Bold"/>
                <a:ea typeface="+mn-ea"/>
                <a:cs typeface="+mn-cs"/>
              </a:rPr>
              <a:t>Billing Models</a:t>
            </a:r>
            <a:endParaRPr lang="en-US" sz="3200" b="1" dirty="0">
              <a:solidFill>
                <a:srgbClr val="0070C0"/>
              </a:solidFill>
              <a:effectLst>
                <a:outerShdw blurRad="38100" dist="38100" dir="2700000" algn="tl">
                  <a:srgbClr val="000000">
                    <a:alpha val="43137"/>
                  </a:srgbClr>
                </a:outerShdw>
              </a:effectLst>
              <a:latin typeface="Roboto Bold"/>
              <a:ea typeface="+mn-ea"/>
              <a:cs typeface="+mn-cs"/>
            </a:endParaRPr>
          </a:p>
        </p:txBody>
      </p:sp>
      <p:sp>
        <p:nvSpPr>
          <p:cNvPr id="4" name="Freeform 2">
            <a:extLst>
              <a:ext uri="{FF2B5EF4-FFF2-40B4-BE49-F238E27FC236}">
                <a16:creationId xmlns:a16="http://schemas.microsoft.com/office/drawing/2014/main" id="{7E7A6E5D-4F2D-EEAC-4E78-C5203F9523EE}"/>
              </a:ext>
            </a:extLst>
          </p:cNvPr>
          <p:cNvSpPr/>
          <p:nvPr/>
        </p:nvSpPr>
        <p:spPr>
          <a:xfrm>
            <a:off x="10177080" y="-572935"/>
            <a:ext cx="1460837" cy="1313524"/>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4">
            <a:extLst>
              <a:ext uri="{FF2B5EF4-FFF2-40B4-BE49-F238E27FC236}">
                <a16:creationId xmlns:a16="http://schemas.microsoft.com/office/drawing/2014/main" id="{E5C1A81E-FF3D-354C-00D1-942ABEC46DD1}"/>
              </a:ext>
            </a:extLst>
          </p:cNvPr>
          <p:cNvGrpSpPr/>
          <p:nvPr/>
        </p:nvGrpSpPr>
        <p:grpSpPr>
          <a:xfrm>
            <a:off x="11869790" y="-15882"/>
            <a:ext cx="322210" cy="6894498"/>
            <a:chOff x="0" y="0"/>
            <a:chExt cx="320707" cy="2723752"/>
          </a:xfrm>
        </p:grpSpPr>
        <p:sp>
          <p:nvSpPr>
            <p:cNvPr id="6" name="Freeform 4">
              <a:extLst>
                <a:ext uri="{FF2B5EF4-FFF2-40B4-BE49-F238E27FC236}">
                  <a16:creationId xmlns:a16="http://schemas.microsoft.com/office/drawing/2014/main" id="{587130F1-D972-F665-B5C9-79F43FFD8D64}"/>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7" name="TextBox 6">
              <a:extLst>
                <a:ext uri="{FF2B5EF4-FFF2-40B4-BE49-F238E27FC236}">
                  <a16:creationId xmlns:a16="http://schemas.microsoft.com/office/drawing/2014/main" id="{983BDC2E-D9BA-8339-A8FF-D96BF67FFA44}"/>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8" name="Group 7">
            <a:extLst>
              <a:ext uri="{FF2B5EF4-FFF2-40B4-BE49-F238E27FC236}">
                <a16:creationId xmlns:a16="http://schemas.microsoft.com/office/drawing/2014/main" id="{FF712935-CC40-D113-382E-7DCA907F0345}"/>
              </a:ext>
            </a:extLst>
          </p:cNvPr>
          <p:cNvGrpSpPr/>
          <p:nvPr/>
        </p:nvGrpSpPr>
        <p:grpSpPr>
          <a:xfrm rot="-5400000">
            <a:off x="5725245" y="3244109"/>
            <a:ext cx="12192000" cy="225769"/>
            <a:chOff x="0" y="0"/>
            <a:chExt cx="4816593" cy="89193"/>
          </a:xfrm>
        </p:grpSpPr>
        <p:sp>
          <p:nvSpPr>
            <p:cNvPr id="9" name="Freeform 7">
              <a:extLst>
                <a:ext uri="{FF2B5EF4-FFF2-40B4-BE49-F238E27FC236}">
                  <a16:creationId xmlns:a16="http://schemas.microsoft.com/office/drawing/2014/main" id="{E5E82D20-6C44-29E4-C6C2-89B3D5631E00}"/>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0" name="TextBox 9">
              <a:extLst>
                <a:ext uri="{FF2B5EF4-FFF2-40B4-BE49-F238E27FC236}">
                  <a16:creationId xmlns:a16="http://schemas.microsoft.com/office/drawing/2014/main" id="{A1B767F6-BD85-2862-1BFB-289C421DCFE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Tree>
    <p:extLst>
      <p:ext uri="{BB962C8B-B14F-4D97-AF65-F5344CB8AC3E}">
        <p14:creationId xmlns:p14="http://schemas.microsoft.com/office/powerpoint/2010/main" val="1916908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6D05A7-4958-38FC-2F7C-951E3FCD1368}"/>
              </a:ext>
            </a:extLst>
          </p:cNvPr>
          <p:cNvPicPr>
            <a:picLocks noChangeAspect="1"/>
          </p:cNvPicPr>
          <p:nvPr/>
        </p:nvPicPr>
        <p:blipFill>
          <a:blip r:embed="rId2"/>
          <a:stretch>
            <a:fillRect/>
          </a:stretch>
        </p:blipFill>
        <p:spPr>
          <a:xfrm>
            <a:off x="779465" y="948306"/>
            <a:ext cx="10633069" cy="5639325"/>
          </a:xfrm>
          <a:prstGeom prst="rect">
            <a:avLst/>
          </a:prstGeom>
          <a:effectLst>
            <a:outerShdw blurRad="50800" dist="38100" dir="2700000" algn="tl" rotWithShape="0">
              <a:prstClr val="black">
                <a:alpha val="40000"/>
              </a:prstClr>
            </a:outerShdw>
          </a:effectLst>
        </p:spPr>
      </p:pic>
      <p:grpSp>
        <p:nvGrpSpPr>
          <p:cNvPr id="4" name="Group 5">
            <a:extLst>
              <a:ext uri="{FF2B5EF4-FFF2-40B4-BE49-F238E27FC236}">
                <a16:creationId xmlns:a16="http://schemas.microsoft.com/office/drawing/2014/main" id="{402B2D37-BA11-4B30-9A3B-C44B621A7557}"/>
              </a:ext>
            </a:extLst>
          </p:cNvPr>
          <p:cNvGrpSpPr/>
          <p:nvPr/>
        </p:nvGrpSpPr>
        <p:grpSpPr>
          <a:xfrm>
            <a:off x="-91115" y="-18249"/>
            <a:ext cx="446315" cy="6894498"/>
            <a:chOff x="0" y="0"/>
            <a:chExt cx="727107" cy="2723752"/>
          </a:xfrm>
        </p:grpSpPr>
        <p:sp>
          <p:nvSpPr>
            <p:cNvPr id="5" name="Freeform 6">
              <a:extLst>
                <a:ext uri="{FF2B5EF4-FFF2-40B4-BE49-F238E27FC236}">
                  <a16:creationId xmlns:a16="http://schemas.microsoft.com/office/drawing/2014/main" id="{0896FC1F-E9D2-77ED-3ABA-EFD8795ADD68}"/>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6" name="TextBox 7">
              <a:extLst>
                <a:ext uri="{FF2B5EF4-FFF2-40B4-BE49-F238E27FC236}">
                  <a16:creationId xmlns:a16="http://schemas.microsoft.com/office/drawing/2014/main" id="{9DA4640D-A598-DACA-AF63-526B85494734}"/>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7" name="Group 8">
            <a:extLst>
              <a:ext uri="{FF2B5EF4-FFF2-40B4-BE49-F238E27FC236}">
                <a16:creationId xmlns:a16="http://schemas.microsoft.com/office/drawing/2014/main" id="{767EB071-FEA9-3015-D293-4FA08DB5EFB0}"/>
              </a:ext>
            </a:extLst>
          </p:cNvPr>
          <p:cNvGrpSpPr/>
          <p:nvPr/>
        </p:nvGrpSpPr>
        <p:grpSpPr>
          <a:xfrm rot="-5400000">
            <a:off x="-5740799" y="3655085"/>
            <a:ext cx="12192000" cy="225769"/>
            <a:chOff x="0" y="0"/>
            <a:chExt cx="4816593" cy="89193"/>
          </a:xfrm>
        </p:grpSpPr>
        <p:sp>
          <p:nvSpPr>
            <p:cNvPr id="8" name="Freeform 9">
              <a:extLst>
                <a:ext uri="{FF2B5EF4-FFF2-40B4-BE49-F238E27FC236}">
                  <a16:creationId xmlns:a16="http://schemas.microsoft.com/office/drawing/2014/main" id="{1588D32E-39D8-A62D-41BD-C3FAA4C83546}"/>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9" name="TextBox 10">
              <a:extLst>
                <a:ext uri="{FF2B5EF4-FFF2-40B4-BE49-F238E27FC236}">
                  <a16:creationId xmlns:a16="http://schemas.microsoft.com/office/drawing/2014/main" id="{326B4091-A787-5738-6328-571E8D7366C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0" name="Freeform 3">
            <a:extLst>
              <a:ext uri="{FF2B5EF4-FFF2-40B4-BE49-F238E27FC236}">
                <a16:creationId xmlns:a16="http://schemas.microsoft.com/office/drawing/2014/main" id="{6DFCD1DA-A936-2C02-F2BF-BD358612B9E3}"/>
              </a:ext>
            </a:extLst>
          </p:cNvPr>
          <p:cNvSpPr/>
          <p:nvPr/>
        </p:nvSpPr>
        <p:spPr>
          <a:xfrm>
            <a:off x="11296865" y="-497618"/>
            <a:ext cx="1420222" cy="1212091"/>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1" name="Title 1">
            <a:extLst>
              <a:ext uri="{FF2B5EF4-FFF2-40B4-BE49-F238E27FC236}">
                <a16:creationId xmlns:a16="http://schemas.microsoft.com/office/drawing/2014/main" id="{312C5ADD-B30A-1B61-96E3-B2B5F50BD39E}"/>
              </a:ext>
            </a:extLst>
          </p:cNvPr>
          <p:cNvSpPr txBox="1">
            <a:spLocks/>
          </p:cNvSpPr>
          <p:nvPr/>
        </p:nvSpPr>
        <p:spPr>
          <a:xfrm>
            <a:off x="779465" y="249118"/>
            <a:ext cx="11342915" cy="530927"/>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a:solidFill>
                  <a:srgbClr val="0070C0"/>
                </a:solidFill>
                <a:effectLst>
                  <a:outerShdw blurRad="38100" dist="38100" dir="2700000" algn="tl">
                    <a:srgbClr val="000000">
                      <a:alpha val="43137"/>
                    </a:srgbClr>
                  </a:outerShdw>
                </a:effectLst>
                <a:latin typeface="Roboto Bold"/>
                <a:ea typeface="+mn-ea"/>
                <a:cs typeface="+mn-cs"/>
              </a:rPr>
              <a:t>Billing &gt; Power Platform Admin Center</a:t>
            </a:r>
            <a:endParaRPr lang="en-US" sz="4000" b="1">
              <a:solidFill>
                <a:srgbClr val="0070C0"/>
              </a:solidFill>
              <a:effectLst>
                <a:outerShdw blurRad="38100" dist="38100" dir="2700000" algn="tl">
                  <a:srgbClr val="000000">
                    <a:alpha val="43137"/>
                  </a:srgbClr>
                </a:outerShdw>
              </a:effectLst>
              <a:latin typeface="Roboto Bold"/>
              <a:ea typeface="+mn-ea"/>
              <a:cs typeface="+mn-cs"/>
            </a:endParaRPr>
          </a:p>
        </p:txBody>
      </p:sp>
      <p:sp>
        <p:nvSpPr>
          <p:cNvPr id="2" name="Rectangle 1">
            <a:extLst>
              <a:ext uri="{FF2B5EF4-FFF2-40B4-BE49-F238E27FC236}">
                <a16:creationId xmlns:a16="http://schemas.microsoft.com/office/drawing/2014/main" id="{98EACDA3-2A28-1932-8310-A978DBA7BAB6}"/>
              </a:ext>
            </a:extLst>
          </p:cNvPr>
          <p:cNvSpPr/>
          <p:nvPr/>
        </p:nvSpPr>
        <p:spPr>
          <a:xfrm>
            <a:off x="1228073" y="2946400"/>
            <a:ext cx="1555531" cy="355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B556CD-3EAC-A03E-29DB-3073AD47F5BA}"/>
              </a:ext>
            </a:extLst>
          </p:cNvPr>
          <p:cNvSpPr/>
          <p:nvPr/>
        </p:nvSpPr>
        <p:spPr>
          <a:xfrm>
            <a:off x="2783604" y="4589214"/>
            <a:ext cx="4206476" cy="18827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105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yellow folder with a blue shield&#10;&#10;AI-generated content may be incorrect.">
            <a:extLst>
              <a:ext uri="{FF2B5EF4-FFF2-40B4-BE49-F238E27FC236}">
                <a16:creationId xmlns:a16="http://schemas.microsoft.com/office/drawing/2014/main" id="{0407564E-90BE-31F6-4520-8F4A85990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178" y="2606565"/>
            <a:ext cx="5160946" cy="3870709"/>
          </a:xfrm>
          <a:prstGeom prst="rect">
            <a:avLst/>
          </a:prstGeom>
        </p:spPr>
      </p:pic>
      <p:sp>
        <p:nvSpPr>
          <p:cNvPr id="2" name="Title 1">
            <a:extLst>
              <a:ext uri="{FF2B5EF4-FFF2-40B4-BE49-F238E27FC236}">
                <a16:creationId xmlns:a16="http://schemas.microsoft.com/office/drawing/2014/main" id="{6DD31277-8CD7-BA58-96B9-64B662288562}"/>
              </a:ext>
            </a:extLst>
          </p:cNvPr>
          <p:cNvSpPr>
            <a:spLocks noGrp="1"/>
          </p:cNvSpPr>
          <p:nvPr>
            <p:ph type="title"/>
          </p:nvPr>
        </p:nvSpPr>
        <p:spPr>
          <a:xfrm>
            <a:off x="688052" y="138385"/>
            <a:ext cx="10775731" cy="1085303"/>
          </a:xfrm>
        </p:spPr>
        <p:txBody>
          <a:bodyPr/>
          <a:lstStyle/>
          <a:p>
            <a:r>
              <a:rPr lang="en-US" sz="4700" b="1">
                <a:solidFill>
                  <a:srgbClr val="0070C0"/>
                </a:solidFill>
                <a:effectLst>
                  <a:outerShdw blurRad="38100" dist="38100" dir="2700000" algn="tl">
                    <a:srgbClr val="000000">
                      <a:alpha val="43137"/>
                    </a:srgbClr>
                  </a:outerShdw>
                </a:effectLst>
                <a:latin typeface="Roboto Bold"/>
                <a:ea typeface="+mn-ea"/>
                <a:cs typeface="+mn-cs"/>
              </a:rPr>
              <a:t>Compliance</a:t>
            </a:r>
          </a:p>
        </p:txBody>
      </p:sp>
      <p:sp>
        <p:nvSpPr>
          <p:cNvPr id="3" name="Content Placeholder 2">
            <a:extLst>
              <a:ext uri="{FF2B5EF4-FFF2-40B4-BE49-F238E27FC236}">
                <a16:creationId xmlns:a16="http://schemas.microsoft.com/office/drawing/2014/main" id="{FA4D83B4-AA3D-8827-C94A-2CB86990331D}"/>
              </a:ext>
            </a:extLst>
          </p:cNvPr>
          <p:cNvSpPr>
            <a:spLocks noGrp="1"/>
          </p:cNvSpPr>
          <p:nvPr>
            <p:ph idx="1"/>
          </p:nvPr>
        </p:nvSpPr>
        <p:spPr>
          <a:xfrm>
            <a:off x="838200" y="1524000"/>
            <a:ext cx="7331949" cy="4652963"/>
          </a:xfrm>
        </p:spPr>
        <p:txBody>
          <a:bodyPr>
            <a:normAutofit/>
          </a:bodyPr>
          <a:lstStyle/>
          <a:p>
            <a:r>
              <a:rPr lang="en-US" sz="3200" dirty="0"/>
              <a:t>Access reviews (permissions etc.)</a:t>
            </a:r>
            <a:br>
              <a:rPr lang="en-US" sz="3200" dirty="0"/>
            </a:br>
            <a:endParaRPr lang="en-US" sz="3200" dirty="0"/>
          </a:p>
          <a:p>
            <a:r>
              <a:rPr lang="en-US" sz="3200" dirty="0"/>
              <a:t>Additional protections i.e. DLP, sensitivity labeling</a:t>
            </a:r>
            <a:br>
              <a:rPr lang="en-US" sz="3200" dirty="0"/>
            </a:br>
            <a:endParaRPr lang="en-US" sz="3200" dirty="0"/>
          </a:p>
          <a:p>
            <a:r>
              <a:rPr lang="en-US" sz="3200" dirty="0"/>
              <a:t>DSPM for AI</a:t>
            </a:r>
          </a:p>
          <a:p>
            <a:pPr marL="457200" lvl="1" indent="0">
              <a:buNone/>
            </a:pPr>
            <a:endParaRPr lang="en-US" sz="2800" dirty="0"/>
          </a:p>
        </p:txBody>
      </p:sp>
      <p:grpSp>
        <p:nvGrpSpPr>
          <p:cNvPr id="4" name="Group 5">
            <a:extLst>
              <a:ext uri="{FF2B5EF4-FFF2-40B4-BE49-F238E27FC236}">
                <a16:creationId xmlns:a16="http://schemas.microsoft.com/office/drawing/2014/main" id="{795B1AF8-13CA-A915-C818-72ED3FD994E8}"/>
              </a:ext>
            </a:extLst>
          </p:cNvPr>
          <p:cNvGrpSpPr/>
          <p:nvPr/>
        </p:nvGrpSpPr>
        <p:grpSpPr>
          <a:xfrm>
            <a:off x="-91115" y="-18249"/>
            <a:ext cx="446315" cy="6894498"/>
            <a:chOff x="0" y="0"/>
            <a:chExt cx="727107" cy="2723752"/>
          </a:xfrm>
        </p:grpSpPr>
        <p:sp>
          <p:nvSpPr>
            <p:cNvPr id="5" name="Freeform 6">
              <a:extLst>
                <a:ext uri="{FF2B5EF4-FFF2-40B4-BE49-F238E27FC236}">
                  <a16:creationId xmlns:a16="http://schemas.microsoft.com/office/drawing/2014/main" id="{4DC97770-2B01-7E5A-7AC7-B4447C68C437}"/>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6" name="TextBox 7">
              <a:extLst>
                <a:ext uri="{FF2B5EF4-FFF2-40B4-BE49-F238E27FC236}">
                  <a16:creationId xmlns:a16="http://schemas.microsoft.com/office/drawing/2014/main" id="{356BBD93-BF1D-998E-4BF7-CB8C245BDAC7}"/>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7" name="Group 8">
            <a:extLst>
              <a:ext uri="{FF2B5EF4-FFF2-40B4-BE49-F238E27FC236}">
                <a16:creationId xmlns:a16="http://schemas.microsoft.com/office/drawing/2014/main" id="{E440EA22-03C9-4147-84AF-8102E63CDC28}"/>
              </a:ext>
            </a:extLst>
          </p:cNvPr>
          <p:cNvGrpSpPr/>
          <p:nvPr/>
        </p:nvGrpSpPr>
        <p:grpSpPr>
          <a:xfrm rot="-5400000">
            <a:off x="-5740799" y="3655085"/>
            <a:ext cx="12192000" cy="225769"/>
            <a:chOff x="0" y="0"/>
            <a:chExt cx="4816593" cy="89193"/>
          </a:xfrm>
        </p:grpSpPr>
        <p:sp>
          <p:nvSpPr>
            <p:cNvPr id="8" name="Freeform 9">
              <a:extLst>
                <a:ext uri="{FF2B5EF4-FFF2-40B4-BE49-F238E27FC236}">
                  <a16:creationId xmlns:a16="http://schemas.microsoft.com/office/drawing/2014/main" id="{E7025172-3771-5028-3BCF-BD79C49455A8}"/>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9" name="TextBox 10">
              <a:extLst>
                <a:ext uri="{FF2B5EF4-FFF2-40B4-BE49-F238E27FC236}">
                  <a16:creationId xmlns:a16="http://schemas.microsoft.com/office/drawing/2014/main" id="{B2F580FA-3284-3BC5-52E0-7793825892A4}"/>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0" name="Freeform 3">
            <a:extLst>
              <a:ext uri="{FF2B5EF4-FFF2-40B4-BE49-F238E27FC236}">
                <a16:creationId xmlns:a16="http://schemas.microsoft.com/office/drawing/2014/main" id="{6B147425-FCE9-EC6A-E541-392C00307F3B}"/>
              </a:ext>
            </a:extLst>
          </p:cNvPr>
          <p:cNvSpPr/>
          <p:nvPr/>
        </p:nvSpPr>
        <p:spPr>
          <a:xfrm>
            <a:off x="10753672" y="-240921"/>
            <a:ext cx="1420222" cy="1212091"/>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extLst>
      <p:ext uri="{BB962C8B-B14F-4D97-AF65-F5344CB8AC3E}">
        <p14:creationId xmlns:p14="http://schemas.microsoft.com/office/powerpoint/2010/main" val="3172778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4477F-9C46-B83E-0C18-F213F3DEC91C}"/>
              </a:ext>
            </a:extLst>
          </p:cNvPr>
          <p:cNvPicPr>
            <a:picLocks noChangeAspect="1"/>
          </p:cNvPicPr>
          <p:nvPr/>
        </p:nvPicPr>
        <p:blipFill>
          <a:blip r:embed="rId2"/>
          <a:stretch>
            <a:fillRect/>
          </a:stretch>
        </p:blipFill>
        <p:spPr>
          <a:xfrm>
            <a:off x="875489" y="680418"/>
            <a:ext cx="10478561" cy="5497164"/>
          </a:xfrm>
          <a:prstGeom prst="rect">
            <a:avLst/>
          </a:prstGeom>
          <a:effectLst>
            <a:outerShdw blurRad="50800" dist="38100" dir="2700000" algn="tl" rotWithShape="0">
              <a:prstClr val="black">
                <a:alpha val="40000"/>
              </a:prstClr>
            </a:outerShdw>
          </a:effectLst>
        </p:spPr>
      </p:pic>
      <p:sp>
        <p:nvSpPr>
          <p:cNvPr id="6" name="Freeform 2">
            <a:extLst>
              <a:ext uri="{FF2B5EF4-FFF2-40B4-BE49-F238E27FC236}">
                <a16:creationId xmlns:a16="http://schemas.microsoft.com/office/drawing/2014/main" id="{B377EF1E-0B60-4BE2-202C-33C6E574C341}"/>
              </a:ext>
            </a:extLst>
          </p:cNvPr>
          <p:cNvSpPr/>
          <p:nvPr/>
        </p:nvSpPr>
        <p:spPr>
          <a:xfrm>
            <a:off x="10095745" y="-485640"/>
            <a:ext cx="1460837" cy="1313524"/>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7" name="Group 6">
            <a:extLst>
              <a:ext uri="{FF2B5EF4-FFF2-40B4-BE49-F238E27FC236}">
                <a16:creationId xmlns:a16="http://schemas.microsoft.com/office/drawing/2014/main" id="{3C8EAFAA-BED6-5B91-0113-0D99FEF6AB7E}"/>
              </a:ext>
            </a:extLst>
          </p:cNvPr>
          <p:cNvGrpSpPr/>
          <p:nvPr/>
        </p:nvGrpSpPr>
        <p:grpSpPr>
          <a:xfrm>
            <a:off x="11869790" y="-15882"/>
            <a:ext cx="322210" cy="6894498"/>
            <a:chOff x="0" y="0"/>
            <a:chExt cx="320707" cy="2723752"/>
          </a:xfrm>
        </p:grpSpPr>
        <p:sp>
          <p:nvSpPr>
            <p:cNvPr id="8" name="Freeform 4">
              <a:extLst>
                <a:ext uri="{FF2B5EF4-FFF2-40B4-BE49-F238E27FC236}">
                  <a16:creationId xmlns:a16="http://schemas.microsoft.com/office/drawing/2014/main" id="{D0C565E0-4E53-0965-D3A1-3EF702CFAB5D}"/>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9" name="TextBox 8">
              <a:extLst>
                <a:ext uri="{FF2B5EF4-FFF2-40B4-BE49-F238E27FC236}">
                  <a16:creationId xmlns:a16="http://schemas.microsoft.com/office/drawing/2014/main" id="{F3E4076C-662E-34E2-D4CC-4481D87B678A}"/>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10" name="Group 9">
            <a:extLst>
              <a:ext uri="{FF2B5EF4-FFF2-40B4-BE49-F238E27FC236}">
                <a16:creationId xmlns:a16="http://schemas.microsoft.com/office/drawing/2014/main" id="{85E7FF9C-AA6C-80BC-1968-3013AB63FB86}"/>
              </a:ext>
            </a:extLst>
          </p:cNvPr>
          <p:cNvGrpSpPr/>
          <p:nvPr/>
        </p:nvGrpSpPr>
        <p:grpSpPr>
          <a:xfrm rot="-5400000">
            <a:off x="5725245" y="3244109"/>
            <a:ext cx="12192000" cy="225769"/>
            <a:chOff x="0" y="0"/>
            <a:chExt cx="4816593" cy="89193"/>
          </a:xfrm>
        </p:grpSpPr>
        <p:sp>
          <p:nvSpPr>
            <p:cNvPr id="11" name="Freeform 7">
              <a:extLst>
                <a:ext uri="{FF2B5EF4-FFF2-40B4-BE49-F238E27FC236}">
                  <a16:creationId xmlns:a16="http://schemas.microsoft.com/office/drawing/2014/main" id="{59AA0A82-542F-F015-A3D9-8C4392C3B006}"/>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2" name="TextBox 11">
              <a:extLst>
                <a:ext uri="{FF2B5EF4-FFF2-40B4-BE49-F238E27FC236}">
                  <a16:creationId xmlns:a16="http://schemas.microsoft.com/office/drawing/2014/main" id="{6B458896-4E2E-2952-589C-B0B1F96E31A9}"/>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3" name="Title 1">
            <a:extLst>
              <a:ext uri="{FF2B5EF4-FFF2-40B4-BE49-F238E27FC236}">
                <a16:creationId xmlns:a16="http://schemas.microsoft.com/office/drawing/2014/main" id="{094F71F5-F318-9880-39C1-9F604629501D}"/>
              </a:ext>
            </a:extLst>
          </p:cNvPr>
          <p:cNvSpPr txBox="1">
            <a:spLocks/>
          </p:cNvSpPr>
          <p:nvPr/>
        </p:nvSpPr>
        <p:spPr>
          <a:xfrm rot="16200000">
            <a:off x="-2447263" y="2958429"/>
            <a:ext cx="5820179" cy="82532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70C0"/>
                </a:solidFill>
                <a:effectLst>
                  <a:outerShdw blurRad="38100" dist="38100" dir="2700000" algn="tl">
                    <a:srgbClr val="000000">
                      <a:alpha val="43137"/>
                    </a:srgbClr>
                  </a:outerShdw>
                </a:effectLst>
                <a:latin typeface="Roboto Bold"/>
                <a:ea typeface="+mn-ea"/>
                <a:cs typeface="+mn-cs"/>
              </a:rPr>
              <a:t>DSPM for AI</a:t>
            </a:r>
          </a:p>
        </p:txBody>
      </p:sp>
    </p:spTree>
    <p:extLst>
      <p:ext uri="{BB962C8B-B14F-4D97-AF65-F5344CB8AC3E}">
        <p14:creationId xmlns:p14="http://schemas.microsoft.com/office/powerpoint/2010/main" val="1591423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490689" y="6268426"/>
            <a:ext cx="8253131" cy="1716178"/>
            <a:chOff x="0" y="0"/>
            <a:chExt cx="17943995" cy="4352506"/>
          </a:xfrm>
        </p:grpSpPr>
        <p:sp>
          <p:nvSpPr>
            <p:cNvPr id="3" name="Freeform 3"/>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sp>
          <p:nvSpPr>
            <p:cNvPr id="5" name="Freeform 5"/>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grpSp>
      <p:grpSp>
        <p:nvGrpSpPr>
          <p:cNvPr id="7" name="Group 7"/>
          <p:cNvGrpSpPr/>
          <p:nvPr/>
        </p:nvGrpSpPr>
        <p:grpSpPr>
          <a:xfrm rot="10800000">
            <a:off x="6058885" y="6268426"/>
            <a:ext cx="8253131" cy="1716178"/>
            <a:chOff x="0" y="0"/>
            <a:chExt cx="17943995" cy="4352506"/>
          </a:xfrm>
        </p:grpSpPr>
        <p:sp>
          <p:nvSpPr>
            <p:cNvPr id="8" name="Freeform 8"/>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9" name="Freeform 9"/>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txBody>
            <a:bodyPr/>
            <a:lstStyle/>
            <a:p>
              <a:endParaRPr lang="en-US" sz="1200"/>
            </a:p>
          </p:txBody>
        </p:sp>
        <p:sp>
          <p:nvSpPr>
            <p:cNvPr id="10" name="Freeform 10"/>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11"/>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b="-26202"/>
              </a:stretch>
            </a:blipFill>
          </p:spPr>
          <p:txBody>
            <a:bodyPr/>
            <a:lstStyle/>
            <a:p>
              <a:endParaRPr lang="en-US" sz="1200"/>
            </a:p>
          </p:txBody>
        </p:sp>
      </p:grpSp>
      <p:sp>
        <p:nvSpPr>
          <p:cNvPr id="14" name="Freeform 14"/>
          <p:cNvSpPr/>
          <p:nvPr/>
        </p:nvSpPr>
        <p:spPr>
          <a:xfrm>
            <a:off x="4145688" y="1444986"/>
            <a:ext cx="7726647" cy="4541849"/>
          </a:xfrm>
          <a:custGeom>
            <a:avLst/>
            <a:gdLst/>
            <a:ahLst/>
            <a:cxnLst/>
            <a:rect l="l" t="t" r="r" b="b"/>
            <a:pathLst>
              <a:path w="17533673" h="11309219">
                <a:moveTo>
                  <a:pt x="0" y="0"/>
                </a:moveTo>
                <a:lnTo>
                  <a:pt x="17533673" y="0"/>
                </a:lnTo>
                <a:lnTo>
                  <a:pt x="17533673" y="11309219"/>
                </a:lnTo>
                <a:lnTo>
                  <a:pt x="0" y="11309219"/>
                </a:lnTo>
                <a:lnTo>
                  <a:pt x="0" y="0"/>
                </a:lnTo>
                <a:close/>
              </a:path>
            </a:pathLst>
          </a:custGeom>
          <a:blipFill>
            <a:blip r:embed="rId6"/>
            <a:stretch>
              <a:fillRect/>
            </a:stretch>
          </a:blipFill>
        </p:spPr>
        <p:txBody>
          <a:bodyPr/>
          <a:lstStyle/>
          <a:p>
            <a:endParaRPr lang="en-US" sz="1200"/>
          </a:p>
        </p:txBody>
      </p:sp>
      <p:sp>
        <p:nvSpPr>
          <p:cNvPr id="22" name="TextBox 22"/>
          <p:cNvSpPr txBox="1"/>
          <p:nvPr/>
        </p:nvSpPr>
        <p:spPr>
          <a:xfrm>
            <a:off x="438897" y="333467"/>
            <a:ext cx="7401174" cy="799642"/>
          </a:xfrm>
          <a:prstGeom prst="rect">
            <a:avLst/>
          </a:prstGeom>
        </p:spPr>
        <p:txBody>
          <a:bodyPr wrap="square" lIns="0" tIns="0" rIns="0" bIns="0" rtlCol="0" anchor="t">
            <a:spAutoFit/>
          </a:bodyPr>
          <a:lstStyle/>
          <a:p>
            <a:pPr algn="r">
              <a:lnSpc>
                <a:spcPts val="6400"/>
              </a:lnSpc>
              <a:spcBef>
                <a:spcPct val="0"/>
              </a:spcBef>
            </a:pPr>
            <a:r>
              <a:rPr lang="en-US" sz="5300">
                <a:solidFill>
                  <a:srgbClr val="1D86C8"/>
                </a:solidFill>
                <a:latin typeface="Roboto Bold"/>
              </a:rPr>
              <a:t>For Resources and More</a:t>
            </a:r>
            <a:endParaRPr lang="en-US">
              <a:solidFill>
                <a:srgbClr val="1D86C8"/>
              </a:solidFill>
            </a:endParaRPr>
          </a:p>
        </p:txBody>
      </p:sp>
      <p:pic>
        <p:nvPicPr>
          <p:cNvPr id="13" name="Picture 12" descr="A qr code with black squares&#10;&#10;AI-generated content may be incorrect.">
            <a:extLst>
              <a:ext uri="{FF2B5EF4-FFF2-40B4-BE49-F238E27FC236}">
                <a16:creationId xmlns:a16="http://schemas.microsoft.com/office/drawing/2014/main" id="{44AED4F8-330F-CF03-7DFA-F361E911FF5C}"/>
              </a:ext>
            </a:extLst>
          </p:cNvPr>
          <p:cNvPicPr>
            <a:picLocks noChangeAspect="1"/>
          </p:cNvPicPr>
          <p:nvPr/>
        </p:nvPicPr>
        <p:blipFill>
          <a:blip r:embed="rId7"/>
          <a:stretch>
            <a:fillRect/>
          </a:stretch>
        </p:blipFill>
        <p:spPr>
          <a:xfrm>
            <a:off x="804333" y="1850571"/>
            <a:ext cx="3435048" cy="3422953"/>
          </a:xfrm>
          <a:prstGeom prst="rect">
            <a:avLst/>
          </a:prstGeom>
          <a:ln w="38100" cap="sq">
            <a:solidFill>
              <a:srgbClr val="4472C4"/>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4329F8E5-732C-25CE-C70C-EF66DCF51B4E}"/>
              </a:ext>
            </a:extLst>
          </p:cNvPr>
          <p:cNvSpPr txBox="1"/>
          <p:nvPr/>
        </p:nvSpPr>
        <p:spPr>
          <a:xfrm>
            <a:off x="5055476" y="1850571"/>
            <a:ext cx="5812221" cy="3108543"/>
          </a:xfrm>
          <a:prstGeom prst="rect">
            <a:avLst/>
          </a:prstGeom>
          <a:noFill/>
        </p:spPr>
        <p:txBody>
          <a:bodyPr wrap="square" rtlCol="0">
            <a:spAutoFit/>
          </a:bodyPr>
          <a:lstStyle/>
          <a:p>
            <a:pPr marL="457200" indent="-457200">
              <a:buFont typeface="Arial" panose="020B0604020202020204" pitchFamily="34" charset="0"/>
              <a:buChar char="•"/>
            </a:pPr>
            <a:r>
              <a:rPr lang="en-US" sz="2800" b="1" dirty="0"/>
              <a:t>Session PowerPoint</a:t>
            </a:r>
            <a:br>
              <a:rPr lang="en-US" sz="2800" b="1" dirty="0"/>
            </a:br>
            <a:endParaRPr lang="en-US" sz="2800" b="1" dirty="0"/>
          </a:p>
          <a:p>
            <a:pPr marL="457200" indent="-457200">
              <a:buFont typeface="Arial" panose="020B0604020202020204" pitchFamily="34" charset="0"/>
              <a:buChar char="•"/>
            </a:pPr>
            <a:r>
              <a:rPr lang="en-US" sz="2800" b="1" dirty="0"/>
              <a:t>Sample AI Policy</a:t>
            </a:r>
            <a:br>
              <a:rPr lang="en-US" sz="2800" b="1" dirty="0"/>
            </a:br>
            <a:endParaRPr lang="en-US" sz="2800" b="1" dirty="0"/>
          </a:p>
          <a:p>
            <a:pPr marL="457200" indent="-457200">
              <a:buFont typeface="Arial" panose="020B0604020202020204" pitchFamily="34" charset="0"/>
              <a:buChar char="•"/>
            </a:pPr>
            <a:r>
              <a:rPr lang="en-US" sz="2800" b="1" dirty="0"/>
              <a:t>Agent planning template</a:t>
            </a:r>
            <a:br>
              <a:rPr lang="en-US" sz="2800" b="1" dirty="0"/>
            </a:br>
            <a:endParaRPr lang="en-US" sz="2800" b="1" dirty="0"/>
          </a:p>
          <a:p>
            <a:pPr marL="457200" indent="-457200">
              <a:buFont typeface="Arial" panose="020B0604020202020204" pitchFamily="34" charset="0"/>
              <a:buChar char="•"/>
            </a:pPr>
            <a:r>
              <a:rPr lang="en-US" sz="2800" b="1"/>
              <a:t>Glossary of Terms</a:t>
            </a:r>
            <a:endParaRPr lang="en-US" sz="2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131E-23C7-4C6A-B41A-4B253FEFBB41}"/>
              </a:ext>
            </a:extLst>
          </p:cNvPr>
          <p:cNvSpPr>
            <a:spLocks noGrp="1"/>
          </p:cNvSpPr>
          <p:nvPr>
            <p:ph type="title"/>
          </p:nvPr>
        </p:nvSpPr>
        <p:spPr>
          <a:xfrm>
            <a:off x="0" y="-944"/>
            <a:ext cx="12192000" cy="590298"/>
          </a:xfrm>
          <a:solidFill>
            <a:srgbClr val="00C5EB"/>
          </a:solidFill>
        </p:spPr>
        <p:txBody>
          <a:bodyPr vert="horz" lIns="91440" tIns="45720" rIns="91440" bIns="45720" rtlCol="0" anchor="ctr">
            <a:noAutofit/>
          </a:bodyPr>
          <a:lstStyle/>
          <a:p>
            <a:pPr algn="ctr"/>
            <a:r>
              <a:rPr lang="en-US" sz="4800" b="1" kern="1200">
                <a:solidFill>
                  <a:schemeClr val="bg1"/>
                </a:solidFill>
                <a:latin typeface="Segoe UI Semilight" panose="020B0402040204020203" pitchFamily="34" charset="0"/>
                <a:cs typeface="Segoe UI Semilight" panose="020B0402040204020203" pitchFamily="34" charset="0"/>
              </a:rPr>
              <a:t>Thank You </a:t>
            </a:r>
            <a:r>
              <a:rPr lang="en-US" sz="4800" b="1">
                <a:solidFill>
                  <a:schemeClr val="bg1"/>
                </a:solidFill>
                <a:latin typeface="Segoe UI Semilight" panose="020B0402040204020203" pitchFamily="34" charset="0"/>
                <a:cs typeface="Segoe UI Semilight" panose="020B0402040204020203" pitchFamily="34" charset="0"/>
              </a:rPr>
              <a:t>t</a:t>
            </a:r>
            <a:r>
              <a:rPr lang="en-US" sz="4800" b="1" kern="1200">
                <a:solidFill>
                  <a:schemeClr val="bg1"/>
                </a:solidFill>
                <a:latin typeface="Segoe UI Semilight" panose="020B0402040204020203" pitchFamily="34" charset="0"/>
                <a:cs typeface="Segoe UI Semilight" panose="020B0402040204020203" pitchFamily="34" charset="0"/>
              </a:rPr>
              <a:t>o our Sponsors!</a:t>
            </a:r>
          </a:p>
        </p:txBody>
      </p:sp>
      <p:pic>
        <p:nvPicPr>
          <p:cNvPr id="1028" name="Picture 4" descr="Image result for microsoft logo">
            <a:extLst>
              <a:ext uri="{FF2B5EF4-FFF2-40B4-BE49-F238E27FC236}">
                <a16:creationId xmlns:a16="http://schemas.microsoft.com/office/drawing/2014/main" id="{336B9863-6080-46C9-A82D-1A5CABDA47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77" t="25488" r="6501" b="23783"/>
          <a:stretch/>
        </p:blipFill>
        <p:spPr bwMode="auto">
          <a:xfrm>
            <a:off x="355113" y="972719"/>
            <a:ext cx="2010219" cy="425996"/>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446F18-B825-5785-879C-D3CF20A16385}"/>
              </a:ext>
            </a:extLst>
          </p:cNvPr>
          <p:cNvSpPr txBox="1"/>
          <p:nvPr/>
        </p:nvSpPr>
        <p:spPr>
          <a:xfrm>
            <a:off x="1973990" y="949537"/>
            <a:ext cx="8486454" cy="461665"/>
          </a:xfrm>
          <a:prstGeom prst="rect">
            <a:avLst/>
          </a:prstGeom>
          <a:noFill/>
        </p:spPr>
        <p:txBody>
          <a:bodyPr wrap="square" rtlCol="0">
            <a:spAutoFit/>
          </a:bodyPr>
          <a:lstStyle/>
          <a:p>
            <a:pPr algn="ctr"/>
            <a:r>
              <a:rPr lang="en-US" sz="2400">
                <a:solidFill>
                  <a:schemeClr val="tx1">
                    <a:lumMod val="75000"/>
                    <a:lumOff val="25000"/>
                  </a:schemeClr>
                </a:solidFill>
              </a:rPr>
              <a:t>Stop by the Booths for “Vendor Bingo” to win prizes!</a:t>
            </a:r>
          </a:p>
        </p:txBody>
      </p:sp>
      <p:pic>
        <p:nvPicPr>
          <p:cNvPr id="4" name="Picture 2" descr="Image">
            <a:extLst>
              <a:ext uri="{FF2B5EF4-FFF2-40B4-BE49-F238E27FC236}">
                <a16:creationId xmlns:a16="http://schemas.microsoft.com/office/drawing/2014/main" id="{B2D21BD9-1BB3-B686-C226-B5C981DE0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856" y="556595"/>
            <a:ext cx="1189031" cy="1189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ack background with a black square&#10;&#10;Description automatically generated with medium confidence">
            <a:extLst>
              <a:ext uri="{FF2B5EF4-FFF2-40B4-BE49-F238E27FC236}">
                <a16:creationId xmlns:a16="http://schemas.microsoft.com/office/drawing/2014/main" id="{C45212E8-ECC9-F1DE-3B09-370E8785E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925" y="5392225"/>
            <a:ext cx="3040689" cy="985603"/>
          </a:xfrm>
          <a:prstGeom prst="rect">
            <a:avLst/>
          </a:prstGeom>
        </p:spPr>
      </p:pic>
      <p:pic>
        <p:nvPicPr>
          <p:cNvPr id="25" name="Picture 24" descr="A close-up of a logo&#10;&#10;Description automatically generated">
            <a:extLst>
              <a:ext uri="{FF2B5EF4-FFF2-40B4-BE49-F238E27FC236}">
                <a16:creationId xmlns:a16="http://schemas.microsoft.com/office/drawing/2014/main" id="{2BFAD16B-E8E9-8F35-BDAA-DCC49CE9A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875" y="2299891"/>
            <a:ext cx="2818520" cy="1183779"/>
          </a:xfrm>
          <a:prstGeom prst="rect">
            <a:avLst/>
          </a:prstGeom>
        </p:spPr>
      </p:pic>
      <p:pic>
        <p:nvPicPr>
          <p:cNvPr id="29" name="Graphic 28">
            <a:extLst>
              <a:ext uri="{FF2B5EF4-FFF2-40B4-BE49-F238E27FC236}">
                <a16:creationId xmlns:a16="http://schemas.microsoft.com/office/drawing/2014/main" id="{8FA30C9E-2FF1-6B8B-8B5E-677D1C2B53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069" y="2389085"/>
            <a:ext cx="3780213" cy="1086897"/>
          </a:xfrm>
          <a:prstGeom prst="rect">
            <a:avLst/>
          </a:prstGeom>
        </p:spPr>
      </p:pic>
      <p:sp>
        <p:nvSpPr>
          <p:cNvPr id="30" name="TextBox 29">
            <a:extLst>
              <a:ext uri="{FF2B5EF4-FFF2-40B4-BE49-F238E27FC236}">
                <a16:creationId xmlns:a16="http://schemas.microsoft.com/office/drawing/2014/main" id="{B6EEFCE1-89E7-B36C-80D2-A7DBEF677BFF}"/>
              </a:ext>
            </a:extLst>
          </p:cNvPr>
          <p:cNvSpPr txBox="1"/>
          <p:nvPr/>
        </p:nvSpPr>
        <p:spPr>
          <a:xfrm>
            <a:off x="1263" y="1660793"/>
            <a:ext cx="12192000" cy="369332"/>
          </a:xfrm>
          <a:prstGeom prst="rect">
            <a:avLst/>
          </a:prstGeom>
          <a:solidFill>
            <a:schemeClr val="bg1">
              <a:lumMod val="50000"/>
            </a:schemeClr>
          </a:solidFill>
        </p:spPr>
        <p:txBody>
          <a:bodyPr wrap="square" lIns="91440" tIns="45720" rIns="91440" bIns="45720" rtlCol="0" anchor="ctr">
            <a:spAutoFit/>
          </a:bodyPr>
          <a:lstStyle/>
          <a:p>
            <a:pPr algn="ctr"/>
            <a:r>
              <a:rPr lang="en-US" spc="600">
                <a:solidFill>
                  <a:schemeClr val="bg1"/>
                </a:solidFill>
              </a:rPr>
              <a:t>PLATINUM</a:t>
            </a:r>
            <a:r>
              <a:rPr lang="en-US" spc="300">
                <a:solidFill>
                  <a:schemeClr val="bg1"/>
                </a:solidFill>
              </a:rPr>
              <a:t>(Registration, Breakfast, Lunch)</a:t>
            </a:r>
          </a:p>
        </p:txBody>
      </p:sp>
      <p:sp>
        <p:nvSpPr>
          <p:cNvPr id="31" name="TextBox 30">
            <a:extLst>
              <a:ext uri="{FF2B5EF4-FFF2-40B4-BE49-F238E27FC236}">
                <a16:creationId xmlns:a16="http://schemas.microsoft.com/office/drawing/2014/main" id="{0C0F0BCA-F26F-6219-E7EA-FC627360836A}"/>
              </a:ext>
            </a:extLst>
          </p:cNvPr>
          <p:cNvSpPr txBox="1"/>
          <p:nvPr/>
        </p:nvSpPr>
        <p:spPr>
          <a:xfrm>
            <a:off x="0" y="3753437"/>
            <a:ext cx="12192000" cy="274320"/>
          </a:xfrm>
          <a:prstGeom prst="rect">
            <a:avLst/>
          </a:prstGeom>
          <a:solidFill>
            <a:schemeClr val="bg1">
              <a:lumMod val="50000"/>
            </a:schemeClr>
          </a:solidFill>
        </p:spPr>
        <p:txBody>
          <a:bodyPr wrap="square" rtlCol="0" anchor="ctr">
            <a:spAutoFit/>
          </a:bodyPr>
          <a:lstStyle/>
          <a:p>
            <a:pPr algn="ctr"/>
            <a:r>
              <a:rPr lang="en-US" spc="600">
                <a:solidFill>
                  <a:schemeClr val="bg1"/>
                </a:solidFill>
              </a:rPr>
              <a:t>GOLD</a:t>
            </a:r>
          </a:p>
        </p:txBody>
      </p:sp>
      <p:sp>
        <p:nvSpPr>
          <p:cNvPr id="7" name="TextBox 6">
            <a:extLst>
              <a:ext uri="{FF2B5EF4-FFF2-40B4-BE49-F238E27FC236}">
                <a16:creationId xmlns:a16="http://schemas.microsoft.com/office/drawing/2014/main" id="{13165C77-04C8-9AD9-611C-168A4876EAB1}"/>
              </a:ext>
            </a:extLst>
          </p:cNvPr>
          <p:cNvSpPr txBox="1"/>
          <p:nvPr/>
        </p:nvSpPr>
        <p:spPr>
          <a:xfrm>
            <a:off x="0" y="5018127"/>
            <a:ext cx="12192000" cy="369332"/>
          </a:xfrm>
          <a:prstGeom prst="rect">
            <a:avLst/>
          </a:prstGeom>
          <a:solidFill>
            <a:schemeClr val="bg1">
              <a:lumMod val="50000"/>
            </a:schemeClr>
          </a:solidFill>
        </p:spPr>
        <p:txBody>
          <a:bodyPr wrap="square" rtlCol="0" anchor="ctr">
            <a:spAutoFit/>
          </a:bodyPr>
          <a:lstStyle/>
          <a:p>
            <a:pPr algn="ctr"/>
            <a:r>
              <a:rPr lang="en-US" spc="600">
                <a:solidFill>
                  <a:schemeClr val="bg1"/>
                </a:solidFill>
              </a:rPr>
              <a:t>DIGITAL</a:t>
            </a:r>
          </a:p>
        </p:txBody>
      </p:sp>
      <p:pic>
        <p:nvPicPr>
          <p:cNvPr id="9" name="Picture 8" descr="A close up of a logo&#10;&#10;AI-generated content may be incorrect.">
            <a:extLst>
              <a:ext uri="{FF2B5EF4-FFF2-40B4-BE49-F238E27FC236}">
                <a16:creationId xmlns:a16="http://schemas.microsoft.com/office/drawing/2014/main" id="{9D44C094-187F-3534-72EA-69AE9D3E46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8988" y="2334718"/>
            <a:ext cx="4195611" cy="1094282"/>
          </a:xfrm>
          <a:prstGeom prst="rect">
            <a:avLst/>
          </a:prstGeom>
        </p:spPr>
      </p:pic>
      <p:pic>
        <p:nvPicPr>
          <p:cNvPr id="12" name="Graphic 11">
            <a:extLst>
              <a:ext uri="{FF2B5EF4-FFF2-40B4-BE49-F238E27FC236}">
                <a16:creationId xmlns:a16="http://schemas.microsoft.com/office/drawing/2014/main" id="{AAA07498-0F69-1714-670A-2DCC8ECDD5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3135" y="3899374"/>
            <a:ext cx="5388980" cy="1252938"/>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B477553-3BD7-5DF2-46AF-095CD2A658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5332" y="4085072"/>
            <a:ext cx="2790145" cy="875739"/>
          </a:xfrm>
          <a:prstGeom prst="rect">
            <a:avLst/>
          </a:prstGeom>
        </p:spPr>
      </p:pic>
      <p:pic>
        <p:nvPicPr>
          <p:cNvPr id="16" name="Graphic 15">
            <a:extLst>
              <a:ext uri="{FF2B5EF4-FFF2-40B4-BE49-F238E27FC236}">
                <a16:creationId xmlns:a16="http://schemas.microsoft.com/office/drawing/2014/main" id="{D25B4D4D-9113-83E5-F058-6463B63D4C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57688" y="5599986"/>
            <a:ext cx="2584273" cy="653494"/>
          </a:xfrm>
          <a:prstGeom prst="rect">
            <a:avLst/>
          </a:prstGeom>
        </p:spPr>
      </p:pic>
      <p:sp>
        <p:nvSpPr>
          <p:cNvPr id="5" name="Rectangle 4">
            <a:extLst>
              <a:ext uri="{FF2B5EF4-FFF2-40B4-BE49-F238E27FC236}">
                <a16:creationId xmlns:a16="http://schemas.microsoft.com/office/drawing/2014/main" id="{8AB1E77F-2C0D-E629-EFBA-4A6033940F82}"/>
              </a:ext>
            </a:extLst>
          </p:cNvPr>
          <p:cNvSpPr/>
          <p:nvPr/>
        </p:nvSpPr>
        <p:spPr>
          <a:xfrm>
            <a:off x="0" y="6400800"/>
            <a:ext cx="12192000" cy="457200"/>
          </a:xfrm>
          <a:prstGeom prst="rect">
            <a:avLst/>
          </a:prstGeom>
          <a:solidFill>
            <a:srgbClr val="00C5EB"/>
          </a:solidFill>
          <a:ln>
            <a:solidFill>
              <a:srgbClr val="00C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Minnesota M365 Workshop Day Fall </a:t>
            </a:r>
            <a:r>
              <a:rPr lang="en-US" sz="1600">
                <a:solidFill>
                  <a:schemeClr val="bg1"/>
                </a:solidFill>
              </a:rPr>
              <a:t>2025                                                                                                      </a:t>
            </a:r>
            <a:r>
              <a:rPr lang="en-US">
                <a:solidFill>
                  <a:schemeClr val="bg1"/>
                </a:solidFill>
                <a:hlinkClick r:id="rId15">
                  <a:extLst>
                    <a:ext uri="{A12FA001-AC4F-418D-AE19-62706E023703}">
                      <ahyp:hlinkClr xmlns:ahyp="http://schemas.microsoft.com/office/drawing/2018/hyperlinkcolor" val="tx"/>
                    </a:ext>
                  </a:extLst>
                </a:hlinkClick>
              </a:rPr>
              <a:t>@M365MN </a:t>
            </a:r>
            <a:r>
              <a:rPr lang="en-US">
                <a:solidFill>
                  <a:schemeClr val="bg1"/>
                </a:solidFill>
              </a:rPr>
              <a:t> |  </a:t>
            </a:r>
            <a:r>
              <a:rPr lang="en-US">
                <a:solidFill>
                  <a:schemeClr val="bg1"/>
                </a:solidFill>
                <a:hlinkClick r:id="rId16">
                  <a:extLst>
                    <a:ext uri="{A12FA001-AC4F-418D-AE19-62706E023703}">
                      <ahyp:hlinkClr xmlns:ahyp="http://schemas.microsoft.com/office/drawing/2018/hyperlinkcolor" val="tx"/>
                    </a:ext>
                  </a:extLst>
                </a:hlinkClick>
              </a:rPr>
              <a:t>mn365.org</a:t>
            </a:r>
            <a:endParaRPr lang="en-US">
              <a:solidFill>
                <a:schemeClr val="bg1"/>
              </a:solidFill>
            </a:endParaRPr>
          </a:p>
        </p:txBody>
      </p:sp>
    </p:spTree>
    <p:extLst>
      <p:ext uri="{BB962C8B-B14F-4D97-AF65-F5344CB8AC3E}">
        <p14:creationId xmlns:p14="http://schemas.microsoft.com/office/powerpoint/2010/main" val="756780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67A7-8D2D-0B7E-F070-2939379AD49F}"/>
              </a:ext>
            </a:extLst>
          </p:cNvPr>
          <p:cNvSpPr>
            <a:spLocks noGrp="1"/>
          </p:cNvSpPr>
          <p:nvPr>
            <p:ph type="title"/>
          </p:nvPr>
        </p:nvSpPr>
        <p:spPr>
          <a:xfrm>
            <a:off x="838200" y="365125"/>
            <a:ext cx="10515600" cy="1325563"/>
          </a:xfrm>
        </p:spPr>
        <p:txBody>
          <a:bodyPr anchor="ctr">
            <a:normAutofit/>
          </a:bodyPr>
          <a:lstStyle/>
          <a:p>
            <a:pPr algn="ctr"/>
            <a:r>
              <a:rPr lang="en-US" sz="6000">
                <a:latin typeface="Segoe UI Variable Text Semibold" pitchFamily="2" charset="0"/>
              </a:rPr>
              <a:t>Workshop Survey</a:t>
            </a:r>
          </a:p>
        </p:txBody>
      </p:sp>
      <p:pic>
        <p:nvPicPr>
          <p:cNvPr id="4" name="Picture 3" descr="a businessman reviewing a survey">
            <a:extLst>
              <a:ext uri="{FF2B5EF4-FFF2-40B4-BE49-F238E27FC236}">
                <a16:creationId xmlns:a16="http://schemas.microsoft.com/office/drawing/2014/main" id="{0648C42D-F032-7F8C-1F47-93E2A56A1E20}"/>
              </a:ext>
            </a:extLst>
          </p:cNvPr>
          <p:cNvPicPr>
            <a:picLocks noChangeAspect="1"/>
          </p:cNvPicPr>
          <p:nvPr/>
        </p:nvPicPr>
        <p:blipFill rotWithShape="1">
          <a:blip r:embed="rId2"/>
          <a:srcRect l="22002" r="-1" b="-1"/>
          <a:stretch/>
        </p:blipFill>
        <p:spPr>
          <a:xfrm>
            <a:off x="2185712" y="1690688"/>
            <a:ext cx="7250118" cy="4351338"/>
          </a:xfrm>
          <a:prstGeom prst="rect">
            <a:avLst/>
          </a:prstGeom>
          <a:noFill/>
        </p:spPr>
      </p:pic>
      <p:sp>
        <p:nvSpPr>
          <p:cNvPr id="3" name="Content Placeholder 2">
            <a:extLst>
              <a:ext uri="{FF2B5EF4-FFF2-40B4-BE49-F238E27FC236}">
                <a16:creationId xmlns:a16="http://schemas.microsoft.com/office/drawing/2014/main" id="{728EF849-FCA8-D9FA-5A3E-1070E2EFC885}"/>
              </a:ext>
            </a:extLst>
          </p:cNvPr>
          <p:cNvSpPr>
            <a:spLocks noGrp="1"/>
          </p:cNvSpPr>
          <p:nvPr>
            <p:ph sz="half" idx="1"/>
          </p:nvPr>
        </p:nvSpPr>
        <p:spPr>
          <a:xfrm>
            <a:off x="2185712" y="3119009"/>
            <a:ext cx="6825343" cy="2373312"/>
          </a:xfrm>
        </p:spPr>
        <p:txBody>
          <a:bodyPr>
            <a:normAutofit/>
          </a:bodyPr>
          <a:lstStyle/>
          <a:p>
            <a:pPr marL="0" indent="0">
              <a:buNone/>
            </a:pPr>
            <a:r>
              <a:rPr lang="en-US" sz="4400">
                <a:latin typeface="Segoe UI Variable Text Semibold" pitchFamily="2" charset="0"/>
              </a:rPr>
              <a:t>https://mn365.org/survey</a:t>
            </a:r>
          </a:p>
        </p:txBody>
      </p:sp>
      <p:sp>
        <p:nvSpPr>
          <p:cNvPr id="5" name="Rectangle 4">
            <a:extLst>
              <a:ext uri="{FF2B5EF4-FFF2-40B4-BE49-F238E27FC236}">
                <a16:creationId xmlns:a16="http://schemas.microsoft.com/office/drawing/2014/main" id="{AEAC9457-A511-1E21-CADB-72358D225B75}"/>
              </a:ext>
            </a:extLst>
          </p:cNvPr>
          <p:cNvSpPr/>
          <p:nvPr/>
        </p:nvSpPr>
        <p:spPr>
          <a:xfrm>
            <a:off x="0" y="6400800"/>
            <a:ext cx="12192000" cy="457200"/>
          </a:xfrm>
          <a:prstGeom prst="rect">
            <a:avLst/>
          </a:prstGeom>
          <a:solidFill>
            <a:srgbClr val="00C5EB"/>
          </a:solidFill>
          <a:ln>
            <a:solidFill>
              <a:srgbClr val="00C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Minnesota M365 Workshop Day Fall </a:t>
            </a:r>
            <a:r>
              <a:rPr lang="en-US" sz="1600">
                <a:solidFill>
                  <a:schemeClr val="bg1"/>
                </a:solidFill>
              </a:rPr>
              <a:t>2025                                                                                                      </a:t>
            </a:r>
            <a:r>
              <a:rPr lang="en-US">
                <a:solidFill>
                  <a:schemeClr val="bg1"/>
                </a:solidFill>
                <a:hlinkClick r:id="rId3">
                  <a:extLst>
                    <a:ext uri="{A12FA001-AC4F-418D-AE19-62706E023703}">
                      <ahyp:hlinkClr xmlns:ahyp="http://schemas.microsoft.com/office/drawing/2018/hyperlinkcolor" val="tx"/>
                    </a:ext>
                  </a:extLst>
                </a:hlinkClick>
              </a:rPr>
              <a:t>@M365MN </a:t>
            </a:r>
            <a:r>
              <a:rPr lang="en-US">
                <a:solidFill>
                  <a:schemeClr val="bg1"/>
                </a:solidFill>
              </a:rPr>
              <a:t> |  </a:t>
            </a:r>
            <a:r>
              <a:rPr lang="en-US">
                <a:solidFill>
                  <a:schemeClr val="bg1"/>
                </a:solidFill>
                <a:hlinkClick r:id="rId4">
                  <a:extLst>
                    <a:ext uri="{A12FA001-AC4F-418D-AE19-62706E023703}">
                      <ahyp:hlinkClr xmlns:ahyp="http://schemas.microsoft.com/office/drawing/2018/hyperlinkcolor" val="tx"/>
                    </a:ext>
                  </a:extLst>
                </a:hlinkClick>
              </a:rPr>
              <a:t>mn365.org</a:t>
            </a:r>
            <a:endParaRPr lang="en-US">
              <a:solidFill>
                <a:schemeClr val="bg1"/>
              </a:solidFill>
            </a:endParaRPr>
          </a:p>
        </p:txBody>
      </p:sp>
      <p:pic>
        <p:nvPicPr>
          <p:cNvPr id="6" name="Picture 2" descr="Image">
            <a:extLst>
              <a:ext uri="{FF2B5EF4-FFF2-40B4-BE49-F238E27FC236}">
                <a16:creationId xmlns:a16="http://schemas.microsoft.com/office/drawing/2014/main" id="{27275C3D-3B14-0681-7D83-F41599281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3788" y="52208"/>
            <a:ext cx="1183257" cy="118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33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DEC6A1-6BBE-350B-C737-C099FD9EB0FF}"/>
              </a:ext>
            </a:extLst>
          </p:cNvPr>
          <p:cNvSpPr/>
          <p:nvPr/>
        </p:nvSpPr>
        <p:spPr>
          <a:xfrm>
            <a:off x="303005" y="3429000"/>
            <a:ext cx="8574451" cy="1198085"/>
          </a:xfrm>
          <a:prstGeom prst="rect">
            <a:avLst/>
          </a:prstGeom>
        </p:spPr>
        <p:txBody>
          <a:bodyPr wrap="square">
            <a:spAutoFit/>
          </a:bodyPr>
          <a:lstStyle/>
          <a:p>
            <a:pPr lvl="1">
              <a:lnSpc>
                <a:spcPct val="120000"/>
              </a:lnSpc>
            </a:pPr>
            <a:r>
              <a:rPr lang="en-US" sz="6600" b="1">
                <a:solidFill>
                  <a:srgbClr val="00C5EB"/>
                </a:solidFill>
                <a:latin typeface="+mj-lt"/>
                <a:ea typeface="Proxima Nova" charset="0"/>
                <a:cs typeface="Proxima Nova" charset="0"/>
              </a:rPr>
              <a:t>Thank You</a:t>
            </a:r>
          </a:p>
        </p:txBody>
      </p:sp>
      <p:pic>
        <p:nvPicPr>
          <p:cNvPr id="6" name="Picture 2" descr="Image">
            <a:extLst>
              <a:ext uri="{FF2B5EF4-FFF2-40B4-BE49-F238E27FC236}">
                <a16:creationId xmlns:a16="http://schemas.microsoft.com/office/drawing/2014/main" id="{68E14969-B022-2245-0FD8-772F50D79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3788" y="52208"/>
            <a:ext cx="1183257" cy="11832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F060EBD-F11F-E259-DB7B-FF69D369B101}"/>
              </a:ext>
            </a:extLst>
          </p:cNvPr>
          <p:cNvSpPr/>
          <p:nvPr/>
        </p:nvSpPr>
        <p:spPr>
          <a:xfrm>
            <a:off x="0" y="6400800"/>
            <a:ext cx="12192000" cy="457200"/>
          </a:xfrm>
          <a:prstGeom prst="rect">
            <a:avLst/>
          </a:prstGeom>
          <a:solidFill>
            <a:srgbClr val="00C5EB"/>
          </a:solidFill>
          <a:ln>
            <a:solidFill>
              <a:srgbClr val="00C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Minnesota M365 Workshop Day Fall </a:t>
            </a:r>
            <a:r>
              <a:rPr lang="en-US" sz="1600">
                <a:solidFill>
                  <a:schemeClr val="bg1"/>
                </a:solidFill>
              </a:rPr>
              <a:t>2025                                                                                                      </a:t>
            </a:r>
            <a:r>
              <a:rPr lang="en-US">
                <a:solidFill>
                  <a:schemeClr val="bg1"/>
                </a:solidFill>
                <a:hlinkClick r:id="rId3">
                  <a:extLst>
                    <a:ext uri="{A12FA001-AC4F-418D-AE19-62706E023703}">
                      <ahyp:hlinkClr xmlns:ahyp="http://schemas.microsoft.com/office/drawing/2018/hyperlinkcolor" val="tx"/>
                    </a:ext>
                  </a:extLst>
                </a:hlinkClick>
              </a:rPr>
              <a:t>@M365MN </a:t>
            </a:r>
            <a:r>
              <a:rPr lang="en-US">
                <a:solidFill>
                  <a:schemeClr val="bg1"/>
                </a:solidFill>
              </a:rPr>
              <a:t> |  </a:t>
            </a:r>
            <a:r>
              <a:rPr lang="en-US">
                <a:solidFill>
                  <a:schemeClr val="bg1"/>
                </a:solidFill>
                <a:hlinkClick r:id="rId4">
                  <a:extLst>
                    <a:ext uri="{A12FA001-AC4F-418D-AE19-62706E023703}">
                      <ahyp:hlinkClr xmlns:ahyp="http://schemas.microsoft.com/office/drawing/2018/hyperlinkcolor" val="tx"/>
                    </a:ext>
                  </a:extLst>
                </a:hlinkClick>
              </a:rPr>
              <a:t>mn365.org</a:t>
            </a:r>
            <a:endParaRPr lang="en-US">
              <a:solidFill>
                <a:schemeClr val="bg1"/>
              </a:solidFill>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DA4B4BA8-E6DE-2DA6-18E8-EC11E651F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005" y="151034"/>
            <a:ext cx="3040689" cy="985603"/>
          </a:xfrm>
          <a:prstGeom prst="rect">
            <a:avLst/>
          </a:prstGeom>
        </p:spPr>
      </p:pic>
    </p:spTree>
    <p:extLst>
      <p:ext uri="{BB962C8B-B14F-4D97-AF65-F5344CB8AC3E}">
        <p14:creationId xmlns:p14="http://schemas.microsoft.com/office/powerpoint/2010/main" val="85694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80334" y="1"/>
            <a:ext cx="10286771" cy="6858000"/>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alpha val="80000"/>
            </a:srgbClr>
          </a:solidFill>
        </p:spPr>
        <p:txBody>
          <a:bodyPr/>
          <a:lstStyle/>
          <a:p>
            <a:endParaRPr lang="en-US" sz="1200"/>
          </a:p>
        </p:txBody>
      </p:sp>
      <p:sp>
        <p:nvSpPr>
          <p:cNvPr id="5" name="TextBox 5"/>
          <p:cNvSpPr txBox="1"/>
          <p:nvPr/>
        </p:nvSpPr>
        <p:spPr>
          <a:xfrm>
            <a:off x="6422571" y="2876755"/>
            <a:ext cx="5557387" cy="2677656"/>
          </a:xfrm>
          <a:prstGeom prst="rect">
            <a:avLst/>
          </a:prstGeom>
        </p:spPr>
        <p:txBody>
          <a:bodyPr wrap="square" lIns="0" tIns="0" rIns="0" bIns="0" rtlCol="0" anchor="t">
            <a:spAutoFit/>
          </a:bodyPr>
          <a:lstStyle/>
          <a:p>
            <a:pPr algn="r"/>
            <a:r>
              <a:rPr lang="en-US" sz="5400" b="1">
                <a:solidFill>
                  <a:srgbClr val="0070C0"/>
                </a:solidFill>
                <a:effectLst>
                  <a:outerShdw blurRad="38100" dist="38100" dir="2700000" algn="tl">
                    <a:srgbClr val="000000">
                      <a:alpha val="43137"/>
                    </a:srgbClr>
                  </a:outerShdw>
                </a:effectLst>
                <a:latin typeface="Roboto Bold"/>
              </a:rPr>
              <a:t>Agents – where do I start?</a:t>
            </a:r>
            <a:br>
              <a:rPr lang="en-US" sz="6600" b="1">
                <a:solidFill>
                  <a:srgbClr val="000000"/>
                </a:solidFill>
                <a:latin typeface="Roboto Bold"/>
              </a:rPr>
            </a:br>
            <a:endParaRPr lang="en-US" sz="6600" b="1">
              <a:solidFill>
                <a:srgbClr val="000000"/>
              </a:solidFill>
              <a:latin typeface="Roboto Bold"/>
            </a:endParaRPr>
          </a:p>
        </p:txBody>
      </p:sp>
      <p:sp>
        <p:nvSpPr>
          <p:cNvPr id="6" name="Freeform 6"/>
          <p:cNvSpPr/>
          <p:nvPr/>
        </p:nvSpPr>
        <p:spPr>
          <a:xfrm>
            <a:off x="-1748226" y="5279793"/>
            <a:ext cx="4301899" cy="373091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10800000">
            <a:off x="8911600" y="-1865460"/>
            <a:ext cx="4301899" cy="373091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
        <p:nvSpPr>
          <p:cNvPr id="2" name="Freeform 3">
            <a:extLst>
              <a:ext uri="{FF2B5EF4-FFF2-40B4-BE49-F238E27FC236}">
                <a16:creationId xmlns:a16="http://schemas.microsoft.com/office/drawing/2014/main" id="{EF243CD8-ED21-6440-EB69-4E9B4080B8FA}"/>
              </a:ext>
            </a:extLst>
          </p:cNvPr>
          <p:cNvSpPr/>
          <p:nvPr/>
        </p:nvSpPr>
        <p:spPr>
          <a:xfrm>
            <a:off x="10615448" y="6023354"/>
            <a:ext cx="1505431" cy="133437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4" name="Freeform 4">
            <a:extLst>
              <a:ext uri="{FF2B5EF4-FFF2-40B4-BE49-F238E27FC236}">
                <a16:creationId xmlns:a16="http://schemas.microsoft.com/office/drawing/2014/main" id="{743FB619-9835-E0A6-90F3-7432B2DFD02C}"/>
              </a:ext>
            </a:extLst>
          </p:cNvPr>
          <p:cNvSpPr/>
          <p:nvPr/>
        </p:nvSpPr>
        <p:spPr>
          <a:xfrm>
            <a:off x="-2580334" y="-1"/>
            <a:ext cx="10286771" cy="6858000"/>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7">
              <a:extLst>
                <a:ext uri="{28A0092B-C50C-407E-A947-70E740481C1C}">
                  <a14:useLocalDpi xmlns:a14="http://schemas.microsoft.com/office/drawing/2010/main" val="0"/>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Tree>
    <p:extLst>
      <p:ext uri="{BB962C8B-B14F-4D97-AF65-F5344CB8AC3E}">
        <p14:creationId xmlns:p14="http://schemas.microsoft.com/office/powerpoint/2010/main" val="286196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2351-2EB6-7477-F04C-8D0E29D96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EFD5A-AC80-0CF2-0090-237DAA94CDD8}"/>
              </a:ext>
            </a:extLst>
          </p:cNvPr>
          <p:cNvSpPr>
            <a:spLocks noGrp="1"/>
          </p:cNvSpPr>
          <p:nvPr>
            <p:ph type="title"/>
          </p:nvPr>
        </p:nvSpPr>
        <p:spPr>
          <a:xfrm>
            <a:off x="914399" y="478971"/>
            <a:ext cx="9874333" cy="654423"/>
          </a:xfrm>
        </p:spPr>
        <p:txBody>
          <a:bodyPr>
            <a:normAutofit/>
          </a:bodyPr>
          <a:lstStyle/>
          <a:p>
            <a:r>
              <a:rPr lang="en-US" sz="4000" b="1" dirty="0">
                <a:solidFill>
                  <a:srgbClr val="0070C0"/>
                </a:solidFill>
                <a:effectLst>
                  <a:outerShdw blurRad="38100" dist="38100" dir="2700000" algn="tl">
                    <a:srgbClr val="000000">
                      <a:alpha val="43137"/>
                    </a:srgbClr>
                  </a:outerShdw>
                </a:effectLst>
                <a:latin typeface="Roboto Bold"/>
                <a:ea typeface="+mn-ea"/>
                <a:cs typeface="+mn-cs"/>
              </a:rPr>
              <a:t>Our AI Approach</a:t>
            </a:r>
          </a:p>
        </p:txBody>
      </p:sp>
      <p:sp>
        <p:nvSpPr>
          <p:cNvPr id="4" name="Content Placeholder 2">
            <a:extLst>
              <a:ext uri="{FF2B5EF4-FFF2-40B4-BE49-F238E27FC236}">
                <a16:creationId xmlns:a16="http://schemas.microsoft.com/office/drawing/2014/main" id="{9B8A0615-A51F-6A5E-390B-F70AECA39DD2}"/>
              </a:ext>
            </a:extLst>
          </p:cNvPr>
          <p:cNvSpPr txBox="1">
            <a:spLocks/>
          </p:cNvSpPr>
          <p:nvPr/>
        </p:nvSpPr>
        <p:spPr>
          <a:xfrm>
            <a:off x="1618795" y="902080"/>
            <a:ext cx="8731898" cy="5378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endParaRPr lang="en-US" b="1">
              <a:effectLst>
                <a:outerShdw blurRad="38100" dist="38100" dir="2700000" algn="tl">
                  <a:srgbClr val="000000">
                    <a:alpha val="43137"/>
                  </a:srgbClr>
                </a:outerShdw>
              </a:effectLst>
            </a:endParaRPr>
          </a:p>
        </p:txBody>
      </p:sp>
      <p:pic>
        <p:nvPicPr>
          <p:cNvPr id="5" name="Picture Placeholder 64">
            <a:extLst>
              <a:ext uri="{FF2B5EF4-FFF2-40B4-BE49-F238E27FC236}">
                <a16:creationId xmlns:a16="http://schemas.microsoft.com/office/drawing/2014/main" id="{B7EA6AC4-117C-C3B0-CF97-7879F9A2466D}"/>
              </a:ext>
            </a:extLst>
          </p:cNvPr>
          <p:cNvPicPr>
            <a:picLocks noChangeAspect="1"/>
          </p:cNvPicPr>
          <p:nvPr/>
        </p:nvPicPr>
        <p:blipFill>
          <a:blip r:embed="rId3">
            <a:extLst>
              <a:ext uri="{28A0092B-C50C-407E-A947-70E740481C1C}">
                <a14:useLocalDpi xmlns:a14="http://schemas.microsoft.com/office/drawing/2010/main" val="0"/>
              </a:ext>
            </a:extLst>
          </a:blip>
          <a:srcRect l="13528" r="13528"/>
          <a:stretch/>
        </p:blipFill>
        <p:spPr>
          <a:xfrm>
            <a:off x="7510605" y="241700"/>
            <a:ext cx="1556278" cy="1556278"/>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ln>
            <a:no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pic>
      <p:graphicFrame>
        <p:nvGraphicFramePr>
          <p:cNvPr id="6" name="Diagram 5">
            <a:extLst>
              <a:ext uri="{FF2B5EF4-FFF2-40B4-BE49-F238E27FC236}">
                <a16:creationId xmlns:a16="http://schemas.microsoft.com/office/drawing/2014/main" id="{B1C0528C-DA65-C367-C53E-D26661044530}"/>
              </a:ext>
            </a:extLst>
          </p:cNvPr>
          <p:cNvGraphicFramePr/>
          <p:nvPr>
            <p:extLst>
              <p:ext uri="{D42A27DB-BD31-4B8C-83A1-F6EECF244321}">
                <p14:modId xmlns:p14="http://schemas.microsoft.com/office/powerpoint/2010/main" val="1188719029"/>
              </p:ext>
            </p:extLst>
          </p:nvPr>
        </p:nvGraphicFramePr>
        <p:xfrm>
          <a:off x="768524" y="1797978"/>
          <a:ext cx="11319697" cy="4349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5">
            <a:extLst>
              <a:ext uri="{FF2B5EF4-FFF2-40B4-BE49-F238E27FC236}">
                <a16:creationId xmlns:a16="http://schemas.microsoft.com/office/drawing/2014/main" id="{46CE24C1-A603-B441-EFCE-C87743D86116}"/>
              </a:ext>
            </a:extLst>
          </p:cNvPr>
          <p:cNvGrpSpPr/>
          <p:nvPr/>
        </p:nvGrpSpPr>
        <p:grpSpPr>
          <a:xfrm>
            <a:off x="-1" y="-36498"/>
            <a:ext cx="446315" cy="6894498"/>
            <a:chOff x="0" y="0"/>
            <a:chExt cx="727107" cy="2723752"/>
          </a:xfrm>
        </p:grpSpPr>
        <p:sp>
          <p:nvSpPr>
            <p:cNvPr id="7" name="Freeform 6">
              <a:extLst>
                <a:ext uri="{FF2B5EF4-FFF2-40B4-BE49-F238E27FC236}">
                  <a16:creationId xmlns:a16="http://schemas.microsoft.com/office/drawing/2014/main" id="{60D60FEE-4477-85A7-5206-EA7ADF7AD1E3}"/>
                </a:ext>
              </a:extLst>
            </p:cNvPr>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000000"/>
            </a:solidFill>
          </p:spPr>
          <p:txBody>
            <a:bodyPr/>
            <a:lstStyle/>
            <a:p>
              <a:endParaRPr lang="en-US" sz="1200"/>
            </a:p>
          </p:txBody>
        </p:sp>
        <p:sp>
          <p:nvSpPr>
            <p:cNvPr id="8" name="TextBox 7">
              <a:extLst>
                <a:ext uri="{FF2B5EF4-FFF2-40B4-BE49-F238E27FC236}">
                  <a16:creationId xmlns:a16="http://schemas.microsoft.com/office/drawing/2014/main" id="{B0208F18-B72C-7B23-2154-0F2CB025F6A5}"/>
                </a:ext>
              </a:extLst>
            </p:cNvPr>
            <p:cNvSpPr txBox="1"/>
            <p:nvPr/>
          </p:nvSpPr>
          <p:spPr>
            <a:xfrm>
              <a:off x="0" y="-47625"/>
              <a:ext cx="727107" cy="2771377"/>
            </a:xfrm>
            <a:prstGeom prst="rect">
              <a:avLst/>
            </a:prstGeom>
          </p:spPr>
          <p:txBody>
            <a:bodyPr lIns="33867" tIns="33867" rIns="33867" bIns="33867" rtlCol="0" anchor="ctr"/>
            <a:lstStyle/>
            <a:p>
              <a:pPr algn="ctr">
                <a:lnSpc>
                  <a:spcPts val="1737"/>
                </a:lnSpc>
              </a:pPr>
              <a:endParaRPr sz="1200"/>
            </a:p>
          </p:txBody>
        </p:sp>
      </p:grpSp>
      <p:grpSp>
        <p:nvGrpSpPr>
          <p:cNvPr id="9" name="Group 8">
            <a:extLst>
              <a:ext uri="{FF2B5EF4-FFF2-40B4-BE49-F238E27FC236}">
                <a16:creationId xmlns:a16="http://schemas.microsoft.com/office/drawing/2014/main" id="{2A2FED5D-658E-DACA-C828-A7EABA8DD838}"/>
              </a:ext>
            </a:extLst>
          </p:cNvPr>
          <p:cNvGrpSpPr/>
          <p:nvPr/>
        </p:nvGrpSpPr>
        <p:grpSpPr>
          <a:xfrm rot="-5400000">
            <a:off x="-5536801" y="3237591"/>
            <a:ext cx="12192000" cy="225769"/>
            <a:chOff x="0" y="0"/>
            <a:chExt cx="4816593" cy="89193"/>
          </a:xfrm>
        </p:grpSpPr>
        <p:sp>
          <p:nvSpPr>
            <p:cNvPr id="10" name="Freeform 9">
              <a:extLst>
                <a:ext uri="{FF2B5EF4-FFF2-40B4-BE49-F238E27FC236}">
                  <a16:creationId xmlns:a16="http://schemas.microsoft.com/office/drawing/2014/main" id="{F6D0EAAB-2FB3-C459-3B1F-0B9C48B42030}"/>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1" name="TextBox 10">
              <a:extLst>
                <a:ext uri="{FF2B5EF4-FFF2-40B4-BE49-F238E27FC236}">
                  <a16:creationId xmlns:a16="http://schemas.microsoft.com/office/drawing/2014/main" id="{A1B07F45-B426-5C92-883B-15EA7A59ABDC}"/>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2" name="Freeform 3">
            <a:extLst>
              <a:ext uri="{FF2B5EF4-FFF2-40B4-BE49-F238E27FC236}">
                <a16:creationId xmlns:a16="http://schemas.microsoft.com/office/drawing/2014/main" id="{B1F7B6B7-34E2-458E-29EF-DFEA3861A2B5}"/>
              </a:ext>
            </a:extLst>
          </p:cNvPr>
          <p:cNvSpPr/>
          <p:nvPr/>
        </p:nvSpPr>
        <p:spPr>
          <a:xfrm>
            <a:off x="10689770" y="5958593"/>
            <a:ext cx="1398451" cy="142764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Tree>
    <p:extLst>
      <p:ext uri="{BB962C8B-B14F-4D97-AF65-F5344CB8AC3E}">
        <p14:creationId xmlns:p14="http://schemas.microsoft.com/office/powerpoint/2010/main" val="2885815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board with writing on it&#10;&#10;AI-generated content may be incorrect.">
            <a:extLst>
              <a:ext uri="{FF2B5EF4-FFF2-40B4-BE49-F238E27FC236}">
                <a16:creationId xmlns:a16="http://schemas.microsoft.com/office/drawing/2014/main" id="{281648DA-22F2-08D2-758E-C98EC15A0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66" y="1607500"/>
            <a:ext cx="6628633" cy="4440630"/>
          </a:xfrm>
          <a:prstGeom prst="rect">
            <a:avLst/>
          </a:prstGeom>
          <a:effectLst>
            <a:outerShdw blurRad="50800" dist="38100" dir="2700000" algn="tl" rotWithShape="0">
              <a:prstClr val="black">
                <a:alpha val="40000"/>
              </a:prstClr>
            </a:outerShdw>
          </a:effectLst>
        </p:spPr>
      </p:pic>
      <p:pic>
        <p:nvPicPr>
          <p:cNvPr id="5" name="Picture 4" descr="A whiteboard with writing on it&#10;&#10;AI-generated content may be incorrect.">
            <a:extLst>
              <a:ext uri="{FF2B5EF4-FFF2-40B4-BE49-F238E27FC236}">
                <a16:creationId xmlns:a16="http://schemas.microsoft.com/office/drawing/2014/main" id="{6982BA28-7CEC-2C69-F05D-BBB03427EAF6}"/>
              </a:ext>
            </a:extLst>
          </p:cNvPr>
          <p:cNvPicPr>
            <a:picLocks noChangeAspect="1"/>
          </p:cNvPicPr>
          <p:nvPr/>
        </p:nvPicPr>
        <p:blipFill>
          <a:blip r:embed="rId3">
            <a:extLst>
              <a:ext uri="{28A0092B-C50C-407E-A947-70E740481C1C}">
                <a14:useLocalDpi xmlns:a14="http://schemas.microsoft.com/office/drawing/2010/main" val="0"/>
              </a:ext>
            </a:extLst>
          </a:blip>
          <a:srcRect r="9651"/>
          <a:stretch>
            <a:fillRect/>
          </a:stretch>
        </p:blipFill>
        <p:spPr>
          <a:xfrm>
            <a:off x="7315914" y="1057030"/>
            <a:ext cx="3967270" cy="4991100"/>
          </a:xfrm>
          <a:prstGeom prst="rect">
            <a:avLst/>
          </a:prstGeom>
          <a:effectLst>
            <a:outerShdw blurRad="50800" dist="38100" dir="2700000" algn="tl" rotWithShape="0">
              <a:prstClr val="black">
                <a:alpha val="40000"/>
              </a:prstClr>
            </a:outerShdw>
          </a:effectLst>
        </p:spPr>
      </p:pic>
      <p:grpSp>
        <p:nvGrpSpPr>
          <p:cNvPr id="6" name="Group 4">
            <a:extLst>
              <a:ext uri="{FF2B5EF4-FFF2-40B4-BE49-F238E27FC236}">
                <a16:creationId xmlns:a16="http://schemas.microsoft.com/office/drawing/2014/main" id="{E4C53A3F-F50E-BEA1-BBBB-97791B409C3B}"/>
              </a:ext>
            </a:extLst>
          </p:cNvPr>
          <p:cNvGrpSpPr/>
          <p:nvPr/>
        </p:nvGrpSpPr>
        <p:grpSpPr>
          <a:xfrm>
            <a:off x="11850476" y="-15882"/>
            <a:ext cx="341524" cy="6894498"/>
            <a:chOff x="0" y="0"/>
            <a:chExt cx="320707" cy="2723752"/>
          </a:xfrm>
        </p:grpSpPr>
        <p:sp>
          <p:nvSpPr>
            <p:cNvPr id="7" name="Freeform 5">
              <a:extLst>
                <a:ext uri="{FF2B5EF4-FFF2-40B4-BE49-F238E27FC236}">
                  <a16:creationId xmlns:a16="http://schemas.microsoft.com/office/drawing/2014/main" id="{AE3CB6EA-67C6-CAAA-F16B-064660B6AD80}"/>
                </a:ext>
              </a:extLst>
            </p:cNvPr>
            <p:cNvSpPr/>
            <p:nvPr/>
          </p:nvSpPr>
          <p:spPr>
            <a:xfrm>
              <a:off x="0" y="0"/>
              <a:ext cx="320707" cy="2723752"/>
            </a:xfrm>
            <a:custGeom>
              <a:avLst/>
              <a:gdLst/>
              <a:ahLst/>
              <a:cxnLst/>
              <a:rect l="l" t="t" r="r" b="b"/>
              <a:pathLst>
                <a:path w="320707" h="2723752">
                  <a:moveTo>
                    <a:pt x="0" y="0"/>
                  </a:moveTo>
                  <a:lnTo>
                    <a:pt x="320707" y="0"/>
                  </a:lnTo>
                  <a:lnTo>
                    <a:pt x="320707" y="2723752"/>
                  </a:lnTo>
                  <a:lnTo>
                    <a:pt x="0" y="2723752"/>
                  </a:lnTo>
                  <a:close/>
                </a:path>
              </a:pathLst>
            </a:custGeom>
            <a:solidFill>
              <a:srgbClr val="000000"/>
            </a:solidFill>
          </p:spPr>
          <p:txBody>
            <a:bodyPr/>
            <a:lstStyle/>
            <a:p>
              <a:endParaRPr lang="en-US" sz="1200"/>
            </a:p>
          </p:txBody>
        </p:sp>
        <p:sp>
          <p:nvSpPr>
            <p:cNvPr id="8" name="TextBox 6">
              <a:extLst>
                <a:ext uri="{FF2B5EF4-FFF2-40B4-BE49-F238E27FC236}">
                  <a16:creationId xmlns:a16="http://schemas.microsoft.com/office/drawing/2014/main" id="{22B54454-37E2-113E-8F73-35D64D81A174}"/>
                </a:ext>
              </a:extLst>
            </p:cNvPr>
            <p:cNvSpPr txBox="1"/>
            <p:nvPr/>
          </p:nvSpPr>
          <p:spPr>
            <a:xfrm>
              <a:off x="0" y="-47625"/>
              <a:ext cx="320707" cy="2771377"/>
            </a:xfrm>
            <a:prstGeom prst="rect">
              <a:avLst/>
            </a:prstGeom>
          </p:spPr>
          <p:txBody>
            <a:bodyPr lIns="33867" tIns="33867" rIns="33867" bIns="33867" rtlCol="0" anchor="ctr"/>
            <a:lstStyle/>
            <a:p>
              <a:pPr algn="ctr">
                <a:lnSpc>
                  <a:spcPts val="1737"/>
                </a:lnSpc>
              </a:pPr>
              <a:endParaRPr sz="1200"/>
            </a:p>
          </p:txBody>
        </p:sp>
      </p:grpSp>
      <p:grpSp>
        <p:nvGrpSpPr>
          <p:cNvPr id="9" name="Group 7">
            <a:extLst>
              <a:ext uri="{FF2B5EF4-FFF2-40B4-BE49-F238E27FC236}">
                <a16:creationId xmlns:a16="http://schemas.microsoft.com/office/drawing/2014/main" id="{DDF0C6AD-77B2-CF91-7BCA-36632EE13D06}"/>
              </a:ext>
            </a:extLst>
          </p:cNvPr>
          <p:cNvGrpSpPr/>
          <p:nvPr/>
        </p:nvGrpSpPr>
        <p:grpSpPr>
          <a:xfrm rot="-5400000">
            <a:off x="5641592" y="3316115"/>
            <a:ext cx="12192000" cy="225769"/>
            <a:chOff x="0" y="0"/>
            <a:chExt cx="4816593" cy="89193"/>
          </a:xfrm>
        </p:grpSpPr>
        <p:sp>
          <p:nvSpPr>
            <p:cNvPr id="10" name="Freeform 8">
              <a:extLst>
                <a:ext uri="{FF2B5EF4-FFF2-40B4-BE49-F238E27FC236}">
                  <a16:creationId xmlns:a16="http://schemas.microsoft.com/office/drawing/2014/main" id="{32CBB2DC-4ADF-72D5-CA25-6DEB7B1F9CDA}"/>
                </a:ext>
              </a:extLst>
            </p:cNvPr>
            <p:cNvSpPr/>
            <p:nvPr/>
          </p:nvSpPr>
          <p:spPr>
            <a:xfrm>
              <a:off x="0" y="0"/>
              <a:ext cx="4816592" cy="89193"/>
            </a:xfrm>
            <a:custGeom>
              <a:avLst/>
              <a:gdLst/>
              <a:ahLst/>
              <a:cxnLst/>
              <a:rect l="l" t="t" r="r" b="b"/>
              <a:pathLst>
                <a:path w="4816592" h="89193">
                  <a:moveTo>
                    <a:pt x="0" y="0"/>
                  </a:moveTo>
                  <a:lnTo>
                    <a:pt x="4816592" y="0"/>
                  </a:lnTo>
                  <a:lnTo>
                    <a:pt x="4816592" y="89193"/>
                  </a:lnTo>
                  <a:lnTo>
                    <a:pt x="0" y="89193"/>
                  </a:lnTo>
                  <a:close/>
                </a:path>
              </a:pathLst>
            </a:custGeom>
            <a:solidFill>
              <a:srgbClr val="1486C8"/>
            </a:solidFill>
          </p:spPr>
          <p:txBody>
            <a:bodyPr/>
            <a:lstStyle/>
            <a:p>
              <a:endParaRPr lang="en-US" sz="1200"/>
            </a:p>
          </p:txBody>
        </p:sp>
        <p:sp>
          <p:nvSpPr>
            <p:cNvPr id="11" name="TextBox 9">
              <a:extLst>
                <a:ext uri="{FF2B5EF4-FFF2-40B4-BE49-F238E27FC236}">
                  <a16:creationId xmlns:a16="http://schemas.microsoft.com/office/drawing/2014/main" id="{6698C73A-7BED-C31A-12CA-CE6963BB3F53}"/>
                </a:ext>
              </a:extLst>
            </p:cNvPr>
            <p:cNvSpPr txBox="1"/>
            <p:nvPr/>
          </p:nvSpPr>
          <p:spPr>
            <a:xfrm>
              <a:off x="0" y="-38100"/>
              <a:ext cx="4816593" cy="127293"/>
            </a:xfrm>
            <a:prstGeom prst="rect">
              <a:avLst/>
            </a:prstGeom>
          </p:spPr>
          <p:txBody>
            <a:bodyPr lIns="33867" tIns="33867" rIns="33867" bIns="33867" rtlCol="0" anchor="ctr"/>
            <a:lstStyle/>
            <a:p>
              <a:pPr algn="ctr">
                <a:lnSpc>
                  <a:spcPts val="1773"/>
                </a:lnSpc>
              </a:pPr>
              <a:endParaRPr sz="1200"/>
            </a:p>
          </p:txBody>
        </p:sp>
      </p:grpSp>
      <p:sp>
        <p:nvSpPr>
          <p:cNvPr id="12" name="Freeform 3">
            <a:extLst>
              <a:ext uri="{FF2B5EF4-FFF2-40B4-BE49-F238E27FC236}">
                <a16:creationId xmlns:a16="http://schemas.microsoft.com/office/drawing/2014/main" id="{F31FE491-9F96-1C99-A2B3-5C358B8D1808}"/>
              </a:ext>
            </a:extLst>
          </p:cNvPr>
          <p:cNvSpPr/>
          <p:nvPr/>
        </p:nvSpPr>
        <p:spPr>
          <a:xfrm>
            <a:off x="9852074" y="6333003"/>
            <a:ext cx="1505431" cy="133437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14" name="Graphic 13" descr="Arrow: Rotate right with solid fill">
            <a:extLst>
              <a:ext uri="{FF2B5EF4-FFF2-40B4-BE49-F238E27FC236}">
                <a16:creationId xmlns:a16="http://schemas.microsoft.com/office/drawing/2014/main" id="{1D0B728C-8174-7B25-CFD0-6E44EBA9FB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078249">
            <a:off x="6522442" y="860975"/>
            <a:ext cx="1251763" cy="734945"/>
          </a:xfrm>
          <a:prstGeom prst="rect">
            <a:avLst/>
          </a:prstGeom>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85A54BD5-AA1F-3BA1-4A12-3A2B2F218343}"/>
              </a:ext>
            </a:extLst>
          </p:cNvPr>
          <p:cNvSpPr txBox="1">
            <a:spLocks/>
          </p:cNvSpPr>
          <p:nvPr/>
        </p:nvSpPr>
        <p:spPr>
          <a:xfrm>
            <a:off x="249318" y="225236"/>
            <a:ext cx="10515600" cy="6544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effectLst>
                  <a:outerShdw blurRad="38100" dist="38100" dir="2700000" algn="tl">
                    <a:srgbClr val="000000">
                      <a:alpha val="43137"/>
                    </a:srgbClr>
                  </a:outerShdw>
                </a:effectLst>
                <a:latin typeface="Roboto Bold"/>
                <a:ea typeface="+mn-ea"/>
                <a:cs typeface="+mn-cs"/>
              </a:rPr>
              <a:t>Mapping workflows &amp; data sources</a:t>
            </a:r>
          </a:p>
        </p:txBody>
      </p:sp>
    </p:spTree>
    <p:extLst>
      <p:ext uri="{BB962C8B-B14F-4D97-AF65-F5344CB8AC3E}">
        <p14:creationId xmlns:p14="http://schemas.microsoft.com/office/powerpoint/2010/main" val="248917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7C9A3-7DAB-4FED-F69B-12568B33891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A149AEA-8B09-5542-59E2-D6A130712A39}"/>
              </a:ext>
            </a:extLst>
          </p:cNvPr>
          <p:cNvSpPr/>
          <p:nvPr/>
        </p:nvSpPr>
        <p:spPr>
          <a:xfrm>
            <a:off x="-2580334" y="1"/>
            <a:ext cx="10286771" cy="6858000"/>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alpha val="80000"/>
            </a:srgbClr>
          </a:solidFill>
        </p:spPr>
        <p:txBody>
          <a:bodyPr/>
          <a:lstStyle/>
          <a:p>
            <a:endParaRPr lang="en-US" sz="1200"/>
          </a:p>
        </p:txBody>
      </p:sp>
      <p:sp>
        <p:nvSpPr>
          <p:cNvPr id="4" name="Freeform 4">
            <a:extLst>
              <a:ext uri="{FF2B5EF4-FFF2-40B4-BE49-F238E27FC236}">
                <a16:creationId xmlns:a16="http://schemas.microsoft.com/office/drawing/2014/main" id="{7803070F-AEC5-AC04-169F-D752D3CB3FD2}"/>
              </a:ext>
            </a:extLst>
          </p:cNvPr>
          <p:cNvSpPr/>
          <p:nvPr/>
        </p:nvSpPr>
        <p:spPr>
          <a:xfrm>
            <a:off x="-2580334" y="1"/>
            <a:ext cx="10286771" cy="6858000"/>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3">
              <a:extLst>
                <a:ext uri="{28A0092B-C50C-407E-A947-70E740481C1C}">
                  <a14:useLocalDpi xmlns:a14="http://schemas.microsoft.com/office/drawing/2010/main" val="0"/>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
        <p:nvSpPr>
          <p:cNvPr id="5" name="TextBox 5">
            <a:extLst>
              <a:ext uri="{FF2B5EF4-FFF2-40B4-BE49-F238E27FC236}">
                <a16:creationId xmlns:a16="http://schemas.microsoft.com/office/drawing/2014/main" id="{30F4A0DF-726B-D839-9CBC-197141D95900}"/>
              </a:ext>
            </a:extLst>
          </p:cNvPr>
          <p:cNvSpPr txBox="1"/>
          <p:nvPr/>
        </p:nvSpPr>
        <p:spPr>
          <a:xfrm>
            <a:off x="6422571" y="2876755"/>
            <a:ext cx="5557387" cy="2862322"/>
          </a:xfrm>
          <a:prstGeom prst="rect">
            <a:avLst/>
          </a:prstGeom>
        </p:spPr>
        <p:txBody>
          <a:bodyPr wrap="square" lIns="0" tIns="0" rIns="0" bIns="0" rtlCol="0" anchor="t">
            <a:spAutoFit/>
          </a:bodyPr>
          <a:lstStyle/>
          <a:p>
            <a:pPr algn="r"/>
            <a:r>
              <a:rPr lang="en-US" sz="5400" b="1">
                <a:solidFill>
                  <a:srgbClr val="0070C0"/>
                </a:solidFill>
                <a:effectLst>
                  <a:outerShdw blurRad="38100" dist="38100" dir="2700000" algn="tl">
                    <a:srgbClr val="000000">
                      <a:alpha val="43137"/>
                    </a:srgbClr>
                  </a:outerShdw>
                </a:effectLst>
                <a:latin typeface="Roboto Bold"/>
              </a:rPr>
              <a:t>Copilot</a:t>
            </a:r>
            <a:r>
              <a:rPr lang="en-US" sz="6600" b="1">
                <a:solidFill>
                  <a:srgbClr val="000000"/>
                </a:solidFill>
                <a:latin typeface="Roboto Bold"/>
              </a:rPr>
              <a:t> </a:t>
            </a:r>
            <a:r>
              <a:rPr lang="en-US" sz="5400" b="1">
                <a:solidFill>
                  <a:srgbClr val="0070C0"/>
                </a:solidFill>
                <a:effectLst>
                  <a:outerShdw blurRad="38100" dist="38100" dir="2700000" algn="tl">
                    <a:srgbClr val="000000">
                      <a:alpha val="43137"/>
                    </a:srgbClr>
                  </a:outerShdw>
                </a:effectLst>
                <a:latin typeface="Roboto Bold"/>
              </a:rPr>
              <a:t>Agent</a:t>
            </a:r>
            <a:r>
              <a:rPr lang="en-US" sz="6600" b="1">
                <a:solidFill>
                  <a:srgbClr val="000000"/>
                </a:solidFill>
                <a:latin typeface="Roboto Bold"/>
              </a:rPr>
              <a:t> </a:t>
            </a:r>
            <a:r>
              <a:rPr lang="en-US" sz="5400" b="1">
                <a:solidFill>
                  <a:srgbClr val="0070C0"/>
                </a:solidFill>
                <a:effectLst>
                  <a:outerShdw blurRad="38100" dist="38100" dir="2700000" algn="tl">
                    <a:srgbClr val="000000">
                      <a:alpha val="43137"/>
                    </a:srgbClr>
                  </a:outerShdw>
                </a:effectLst>
                <a:latin typeface="Roboto Bold"/>
              </a:rPr>
              <a:t>Types</a:t>
            </a:r>
            <a:br>
              <a:rPr lang="en-US" sz="6600" b="1">
                <a:solidFill>
                  <a:srgbClr val="000000"/>
                </a:solidFill>
                <a:latin typeface="Roboto Bold"/>
              </a:rPr>
            </a:br>
            <a:endParaRPr lang="en-US" sz="6600" b="1">
              <a:solidFill>
                <a:srgbClr val="000000"/>
              </a:solidFill>
              <a:latin typeface="Roboto Bold"/>
            </a:endParaRPr>
          </a:p>
        </p:txBody>
      </p:sp>
      <p:sp>
        <p:nvSpPr>
          <p:cNvPr id="6" name="Freeform 6">
            <a:extLst>
              <a:ext uri="{FF2B5EF4-FFF2-40B4-BE49-F238E27FC236}">
                <a16:creationId xmlns:a16="http://schemas.microsoft.com/office/drawing/2014/main" id="{740C1652-838B-57E8-F7E0-59B522C906BB}"/>
              </a:ext>
            </a:extLst>
          </p:cNvPr>
          <p:cNvSpPr/>
          <p:nvPr/>
        </p:nvSpPr>
        <p:spPr>
          <a:xfrm>
            <a:off x="-1748226" y="5279793"/>
            <a:ext cx="4301899" cy="373091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EAB9447F-1782-7FE7-061B-094C58EB4F6B}"/>
              </a:ext>
            </a:extLst>
          </p:cNvPr>
          <p:cNvSpPr/>
          <p:nvPr/>
        </p:nvSpPr>
        <p:spPr>
          <a:xfrm rot="-10800000">
            <a:off x="8911600" y="-1865460"/>
            <a:ext cx="4301899" cy="373091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2700000" algn="tl" rotWithShape="0">
              <a:prstClr val="black">
                <a:alpha val="40000"/>
              </a:prstClr>
            </a:outerShdw>
          </a:effectLst>
        </p:spPr>
        <p:txBody>
          <a:bodyPr/>
          <a:lstStyle/>
          <a:p>
            <a:endParaRPr lang="en-US" sz="1200"/>
          </a:p>
        </p:txBody>
      </p:sp>
      <p:sp>
        <p:nvSpPr>
          <p:cNvPr id="2" name="Freeform 3">
            <a:extLst>
              <a:ext uri="{FF2B5EF4-FFF2-40B4-BE49-F238E27FC236}">
                <a16:creationId xmlns:a16="http://schemas.microsoft.com/office/drawing/2014/main" id="{AC56D4F1-1775-2E8D-DAD7-C542E8EFE946}"/>
              </a:ext>
            </a:extLst>
          </p:cNvPr>
          <p:cNvSpPr/>
          <p:nvPr/>
        </p:nvSpPr>
        <p:spPr>
          <a:xfrm>
            <a:off x="10615448" y="6023354"/>
            <a:ext cx="1505431" cy="1334372"/>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Tree>
    <p:extLst>
      <p:ext uri="{BB962C8B-B14F-4D97-AF65-F5344CB8AC3E}">
        <p14:creationId xmlns:p14="http://schemas.microsoft.com/office/powerpoint/2010/main" val="1430868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E0E6B6-54F4-FA44-A418-80FD0DE1E089}"/>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944766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267</TotalTime>
  <Words>1450</Words>
  <Application>Microsoft Office PowerPoint</Application>
  <PresentationFormat>Widescreen</PresentationFormat>
  <Paragraphs>292</Paragraphs>
  <Slides>47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Aptos</vt:lpstr>
      <vt:lpstr>Aptos Display</vt:lpstr>
      <vt:lpstr>Arial</vt:lpstr>
      <vt:lpstr>Roboto</vt:lpstr>
      <vt:lpstr>Roboto Bold</vt:lpstr>
      <vt:lpstr>Roboto Condensed Light</vt:lpstr>
      <vt:lpstr>Roboto Thin</vt:lpstr>
      <vt:lpstr>Segoe UI</vt:lpstr>
      <vt:lpstr>Segoe UI Semilight</vt:lpstr>
      <vt:lpstr>Segoe UI Variable Text Semibold</vt:lpstr>
      <vt:lpstr>Office Theme</vt:lpstr>
      <vt:lpstr>Welcome to the MN M365 Spring Workshop Day 2025!</vt:lpstr>
      <vt:lpstr>PowerPoint Presentation</vt:lpstr>
      <vt:lpstr>PowerPoint Presentation</vt:lpstr>
      <vt:lpstr>Agenda</vt:lpstr>
      <vt:lpstr>PowerPoint Presentation</vt:lpstr>
      <vt:lpstr>Our AI Approach</vt:lpstr>
      <vt:lpstr>PowerPoint Presentation</vt:lpstr>
      <vt:lpstr>PowerPoint Presentation</vt:lpstr>
      <vt:lpstr>PowerPoint Presentation</vt:lpstr>
      <vt:lpstr>PowerPoint Presentation</vt:lpstr>
      <vt:lpstr>PowerPoint Presentation</vt:lpstr>
      <vt:lpstr>PowerPoint Presentation</vt:lpstr>
      <vt:lpstr>Planning</vt:lpstr>
      <vt:lpstr>New Hires - The Problem</vt:lpstr>
      <vt:lpstr>PowerPoint Presentation</vt:lpstr>
      <vt:lpstr>Agent - Quick Overview</vt:lpstr>
      <vt:lpstr>PowerPoint Presentation</vt:lpstr>
      <vt:lpstr>PowerPoint Presentation</vt:lpstr>
      <vt:lpstr>PowerPoint Presentation</vt:lpstr>
      <vt:lpstr>Configuration &amp; Testing</vt:lpstr>
      <vt:lpstr>PowerPoint Presentation</vt:lpstr>
      <vt:lpstr>PowerPoint Presentation</vt:lpstr>
      <vt:lpstr>Topics</vt:lpstr>
      <vt:lpstr>PowerPoint Presentation</vt:lpstr>
      <vt:lpstr>MS Planner Tool</vt:lpstr>
      <vt:lpstr>PowerPoint Presentation</vt:lpstr>
      <vt:lpstr>Survey (MS Forms) Tool &amp; Trigger</vt:lpstr>
      <vt:lpstr>PowerPoint Presentation</vt:lpstr>
      <vt:lpstr>PowerPoint Presentation</vt:lpstr>
      <vt:lpstr>Publishing &amp; Deployment</vt:lpstr>
      <vt:lpstr>PowerPoint Presentation</vt:lpstr>
      <vt:lpstr>Monitor &amp; Fine-tune</vt:lpstr>
      <vt:lpstr>PowerPoint Presentation</vt:lpstr>
      <vt:lpstr>PowerPoint Presentation</vt:lpstr>
      <vt:lpstr>PowerPoint Presentation</vt:lpstr>
      <vt:lpstr>PowerPoint Presentation</vt:lpstr>
      <vt:lpstr>Governance</vt:lpstr>
      <vt:lpstr>PowerPoint Presentation</vt:lpstr>
      <vt:lpstr>PowerPoint Presentation</vt:lpstr>
      <vt:lpstr>PowerPoint Presentation</vt:lpstr>
      <vt:lpstr>PowerPoint Presentation</vt:lpstr>
      <vt:lpstr>Compliance</vt:lpstr>
      <vt:lpstr>PowerPoint Presentation</vt:lpstr>
      <vt:lpstr>PowerPoint Presentation</vt:lpstr>
      <vt:lpstr>Thank You to our Sponsors!</vt:lpstr>
      <vt:lpstr>Workshop 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Adams</dc:creator>
  <cp:lastModifiedBy>Nina Adams</cp:lastModifiedBy>
  <cp:revision>1</cp:revision>
  <dcterms:created xsi:type="dcterms:W3CDTF">2025-05-02T21:08:07Z</dcterms:created>
  <dcterms:modified xsi:type="dcterms:W3CDTF">2025-11-06T20:35:03Z</dcterms:modified>
</cp:coreProperties>
</file>