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62" r:id="rId6"/>
    <p:sldId id="268" r:id="rId7"/>
    <p:sldId id="259" r:id="rId8"/>
    <p:sldId id="260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8112C0-2800-4350-B6B7-9C6E97A4ECCA}" v="10" dt="2026-03-03T18:05:55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794" autoAdjust="0"/>
  </p:normalViewPr>
  <p:slideViewPr>
    <p:cSldViewPr snapToGrid="0" snapToObjects="1">
      <p:cViewPr varScale="1">
        <p:scale>
          <a:sx n="81" d="100"/>
          <a:sy n="81" d="100"/>
        </p:scale>
        <p:origin x="1878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Vollbrecht" userId="78ecdd49-9632-40b2-806c-f3cabf18dcf8" providerId="ADAL" clId="{FADD075E-1157-4E58-96B0-5DD70D9205EE}"/>
    <pc:docChg chg="undo redo custSel addSld modSld sldOrd">
      <pc:chgData name="Eric Vollbrecht" userId="78ecdd49-9632-40b2-806c-f3cabf18dcf8" providerId="ADAL" clId="{FADD075E-1157-4E58-96B0-5DD70D9205EE}" dt="2026-03-03T18:11:26.188" v="456" actId="20577"/>
      <pc:docMkLst>
        <pc:docMk/>
      </pc:docMkLst>
      <pc:sldChg chg="modSp mod">
        <pc:chgData name="Eric Vollbrecht" userId="78ecdd49-9632-40b2-806c-f3cabf18dcf8" providerId="ADAL" clId="{FADD075E-1157-4E58-96B0-5DD70D9205EE}" dt="2026-03-03T18:11:26.188" v="456" actId="20577"/>
        <pc:sldMkLst>
          <pc:docMk/>
          <pc:sldMk cId="0" sldId="256"/>
        </pc:sldMkLst>
        <pc:spChg chg="mod">
          <ac:chgData name="Eric Vollbrecht" userId="78ecdd49-9632-40b2-806c-f3cabf18dcf8" providerId="ADAL" clId="{FADD075E-1157-4E58-96B0-5DD70D9205EE}" dt="2026-03-03T18:11:26.188" v="45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Eric Vollbrecht" userId="78ecdd49-9632-40b2-806c-f3cabf18dcf8" providerId="ADAL" clId="{FADD075E-1157-4E58-96B0-5DD70D9205EE}" dt="2026-03-03T17:52:54.304" v="88" actId="14100"/>
        <pc:sldMkLst>
          <pc:docMk/>
          <pc:sldMk cId="0" sldId="257"/>
        </pc:sldMkLst>
        <pc:spChg chg="mod">
          <ac:chgData name="Eric Vollbrecht" userId="78ecdd49-9632-40b2-806c-f3cabf18dcf8" providerId="ADAL" clId="{FADD075E-1157-4E58-96B0-5DD70D9205EE}" dt="2026-03-03T17:52:54.304" v="88" actId="14100"/>
          <ac:spMkLst>
            <pc:docMk/>
            <pc:sldMk cId="0" sldId="257"/>
            <ac:spMk id="3" creationId="{00000000-0000-0000-0000-000000000000}"/>
          </ac:spMkLst>
        </pc:spChg>
      </pc:sldChg>
      <pc:sldChg chg="modSp mod modNotesTx">
        <pc:chgData name="Eric Vollbrecht" userId="78ecdd49-9632-40b2-806c-f3cabf18dcf8" providerId="ADAL" clId="{FADD075E-1157-4E58-96B0-5DD70D9205EE}" dt="2026-03-03T18:04:35.186" v="284" actId="20577"/>
        <pc:sldMkLst>
          <pc:docMk/>
          <pc:sldMk cId="0" sldId="258"/>
        </pc:sldMkLst>
        <pc:spChg chg="mod">
          <ac:chgData name="Eric Vollbrecht" userId="78ecdd49-9632-40b2-806c-f3cabf18dcf8" providerId="ADAL" clId="{FADD075E-1157-4E58-96B0-5DD70D9205EE}" dt="2026-03-03T17:59:24.847" v="254" actId="1076"/>
          <ac:spMkLst>
            <pc:docMk/>
            <pc:sldMk cId="0" sldId="258"/>
            <ac:spMk id="3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7:59:27.387" v="255" actId="1076"/>
          <ac:spMkLst>
            <pc:docMk/>
            <pc:sldMk cId="0" sldId="258"/>
            <ac:spMk id="5" creationId="{00000000-0000-0000-0000-000000000000}"/>
          </ac:spMkLst>
        </pc:spChg>
      </pc:sldChg>
      <pc:sldChg chg="modSp mod">
        <pc:chgData name="Eric Vollbrecht" userId="78ecdd49-9632-40b2-806c-f3cabf18dcf8" providerId="ADAL" clId="{FADD075E-1157-4E58-96B0-5DD70D9205EE}" dt="2026-03-03T17:59:15.478" v="253" actId="1076"/>
        <pc:sldMkLst>
          <pc:docMk/>
          <pc:sldMk cId="0" sldId="259"/>
        </pc:sldMkLst>
        <pc:spChg chg="mod">
          <ac:chgData name="Eric Vollbrecht" userId="78ecdd49-9632-40b2-806c-f3cabf18dcf8" providerId="ADAL" clId="{FADD075E-1157-4E58-96B0-5DD70D9205EE}" dt="2026-03-03T17:59:13.525" v="252" actId="1076"/>
          <ac:spMkLst>
            <pc:docMk/>
            <pc:sldMk cId="0" sldId="259"/>
            <ac:spMk id="3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7:59:15.478" v="253" actId="1076"/>
          <ac:spMkLst>
            <pc:docMk/>
            <pc:sldMk cId="0" sldId="259"/>
            <ac:spMk id="5" creationId="{00000000-0000-0000-0000-000000000000}"/>
          </ac:spMkLst>
        </pc:spChg>
      </pc:sldChg>
      <pc:sldChg chg="modSp mod">
        <pc:chgData name="Eric Vollbrecht" userId="78ecdd49-9632-40b2-806c-f3cabf18dcf8" providerId="ADAL" clId="{FADD075E-1157-4E58-96B0-5DD70D9205EE}" dt="2026-03-03T17:58:49.851" v="247" actId="27636"/>
        <pc:sldMkLst>
          <pc:docMk/>
          <pc:sldMk cId="0" sldId="260"/>
        </pc:sldMkLst>
        <pc:spChg chg="mod">
          <ac:chgData name="Eric Vollbrecht" userId="78ecdd49-9632-40b2-806c-f3cabf18dcf8" providerId="ADAL" clId="{FADD075E-1157-4E58-96B0-5DD70D9205EE}" dt="2026-03-03T17:58:49.851" v="247" actId="27636"/>
          <ac:spMkLst>
            <pc:docMk/>
            <pc:sldMk cId="0" sldId="260"/>
            <ac:spMk id="3" creationId="{00000000-0000-0000-0000-000000000000}"/>
          </ac:spMkLst>
        </pc:spChg>
      </pc:sldChg>
      <pc:sldChg chg="modSp mod ord modNotesTx">
        <pc:chgData name="Eric Vollbrecht" userId="78ecdd49-9632-40b2-806c-f3cabf18dcf8" providerId="ADAL" clId="{FADD075E-1157-4E58-96B0-5DD70D9205EE}" dt="2026-03-03T17:56:08.532" v="198" actId="20577"/>
        <pc:sldMkLst>
          <pc:docMk/>
          <pc:sldMk cId="0" sldId="261"/>
        </pc:sldMkLst>
        <pc:spChg chg="mod">
          <ac:chgData name="Eric Vollbrecht" userId="78ecdd49-9632-40b2-806c-f3cabf18dcf8" providerId="ADAL" clId="{FADD075E-1157-4E58-96B0-5DD70D9205EE}" dt="2026-03-03T17:54:07.495" v="135" actId="14100"/>
          <ac:spMkLst>
            <pc:docMk/>
            <pc:sldMk cId="0" sldId="261"/>
            <ac:spMk id="3" creationId="{00000000-0000-0000-0000-000000000000}"/>
          </ac:spMkLst>
        </pc:spChg>
      </pc:sldChg>
      <pc:sldChg chg="addSp modSp mod ord">
        <pc:chgData name="Eric Vollbrecht" userId="78ecdd49-9632-40b2-806c-f3cabf18dcf8" providerId="ADAL" clId="{FADD075E-1157-4E58-96B0-5DD70D9205EE}" dt="2026-03-03T18:07:58.042" v="375" actId="20577"/>
        <pc:sldMkLst>
          <pc:docMk/>
          <pc:sldMk cId="0" sldId="262"/>
        </pc:sldMkLst>
        <pc:spChg chg="mod">
          <ac:chgData name="Eric Vollbrecht" userId="78ecdd49-9632-40b2-806c-f3cabf18dcf8" providerId="ADAL" clId="{FADD075E-1157-4E58-96B0-5DD70D9205EE}" dt="2026-03-03T18:07:58.042" v="375" actId="20577"/>
          <ac:spMkLst>
            <pc:docMk/>
            <pc:sldMk cId="0" sldId="262"/>
            <ac:spMk id="3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7:54:58.138" v="152" actId="14100"/>
          <ac:spMkLst>
            <pc:docMk/>
            <pc:sldMk cId="0" sldId="262"/>
            <ac:spMk id="5" creationId="{00000000-0000-0000-0000-000000000000}"/>
          </ac:spMkLst>
        </pc:spChg>
        <pc:spChg chg="add mod">
          <ac:chgData name="Eric Vollbrecht" userId="78ecdd49-9632-40b2-806c-f3cabf18dcf8" providerId="ADAL" clId="{FADD075E-1157-4E58-96B0-5DD70D9205EE}" dt="2026-03-03T17:55:09.056" v="154" actId="1076"/>
          <ac:spMkLst>
            <pc:docMk/>
            <pc:sldMk cId="0" sldId="262"/>
            <ac:spMk id="6" creationId="{4139A413-FF15-F579-CF08-9596BC9397A0}"/>
          </ac:spMkLst>
        </pc:spChg>
      </pc:sldChg>
      <pc:sldChg chg="modSp mod">
        <pc:chgData name="Eric Vollbrecht" userId="78ecdd49-9632-40b2-806c-f3cabf18dcf8" providerId="ADAL" clId="{FADD075E-1157-4E58-96B0-5DD70D9205EE}" dt="2026-03-03T17:58:26.480" v="244" actId="27636"/>
        <pc:sldMkLst>
          <pc:docMk/>
          <pc:sldMk cId="0" sldId="263"/>
        </pc:sldMkLst>
        <pc:spChg chg="mod">
          <ac:chgData name="Eric Vollbrecht" userId="78ecdd49-9632-40b2-806c-f3cabf18dcf8" providerId="ADAL" clId="{FADD075E-1157-4E58-96B0-5DD70D9205EE}" dt="2026-03-03T17:58:26.480" v="244" actId="27636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Eric Vollbrecht" userId="78ecdd49-9632-40b2-806c-f3cabf18dcf8" providerId="ADAL" clId="{FADD075E-1157-4E58-96B0-5DD70D9205EE}" dt="2026-03-03T18:10:13.396" v="388" actId="20577"/>
        <pc:sldMkLst>
          <pc:docMk/>
          <pc:sldMk cId="0" sldId="264"/>
        </pc:sldMkLst>
        <pc:spChg chg="mod">
          <ac:chgData name="Eric Vollbrecht" userId="78ecdd49-9632-40b2-806c-f3cabf18dcf8" providerId="ADAL" clId="{FADD075E-1157-4E58-96B0-5DD70D9205EE}" dt="2026-03-03T18:10:13.396" v="388" actId="20577"/>
          <ac:spMkLst>
            <pc:docMk/>
            <pc:sldMk cId="0" sldId="264"/>
            <ac:spMk id="3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7:59:51.175" v="257" actId="1076"/>
          <ac:spMkLst>
            <pc:docMk/>
            <pc:sldMk cId="0" sldId="264"/>
            <ac:spMk id="5" creationId="{00000000-0000-0000-0000-000000000000}"/>
          </ac:spMkLst>
        </pc:spChg>
      </pc:sldChg>
      <pc:sldChg chg="modSp mod modNotesTx">
        <pc:chgData name="Eric Vollbrecht" userId="78ecdd49-9632-40b2-806c-f3cabf18dcf8" providerId="ADAL" clId="{FADD075E-1157-4E58-96B0-5DD70D9205EE}" dt="2026-03-03T18:10:52.257" v="437" actId="20577"/>
        <pc:sldMkLst>
          <pc:docMk/>
          <pc:sldMk cId="0" sldId="265"/>
        </pc:sldMkLst>
        <pc:spChg chg="mod">
          <ac:chgData name="Eric Vollbrecht" userId="78ecdd49-9632-40b2-806c-f3cabf18dcf8" providerId="ADAL" clId="{FADD075E-1157-4E58-96B0-5DD70D9205EE}" dt="2026-03-03T17:57:45.789" v="238" actId="1076"/>
          <ac:spMkLst>
            <pc:docMk/>
            <pc:sldMk cId="0" sldId="265"/>
            <ac:spMk id="3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7:57:28.831" v="234" actId="688"/>
          <ac:spMkLst>
            <pc:docMk/>
            <pc:sldMk cId="0" sldId="265"/>
            <ac:spMk id="5" creationId="{00000000-0000-0000-0000-000000000000}"/>
          </ac:spMkLst>
        </pc:spChg>
      </pc:sldChg>
      <pc:sldChg chg="modSp mod">
        <pc:chgData name="Eric Vollbrecht" userId="78ecdd49-9632-40b2-806c-f3cabf18dcf8" providerId="ADAL" clId="{FADD075E-1157-4E58-96B0-5DD70D9205EE}" dt="2026-03-03T18:05:22.318" v="289" actId="20577"/>
        <pc:sldMkLst>
          <pc:docMk/>
          <pc:sldMk cId="0" sldId="266"/>
        </pc:sldMkLst>
        <pc:spChg chg="mod">
          <ac:chgData name="Eric Vollbrecht" userId="78ecdd49-9632-40b2-806c-f3cabf18dcf8" providerId="ADAL" clId="{FADD075E-1157-4E58-96B0-5DD70D9205EE}" dt="2026-03-03T18:05:22.318" v="289" actId="20577"/>
          <ac:spMkLst>
            <pc:docMk/>
            <pc:sldMk cId="0" sldId="266"/>
            <ac:spMk id="3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8:00:01.846" v="258" actId="1076"/>
          <ac:spMkLst>
            <pc:docMk/>
            <pc:sldMk cId="0" sldId="266"/>
            <ac:spMk id="5" creationId="{00000000-0000-0000-0000-000000000000}"/>
          </ac:spMkLst>
        </pc:spChg>
      </pc:sldChg>
      <pc:sldChg chg="modSp mod">
        <pc:chgData name="Eric Vollbrecht" userId="78ecdd49-9632-40b2-806c-f3cabf18dcf8" providerId="ADAL" clId="{FADD075E-1157-4E58-96B0-5DD70D9205EE}" dt="2026-03-03T17:57:21.605" v="233" actId="1076"/>
        <pc:sldMkLst>
          <pc:docMk/>
          <pc:sldMk cId="0" sldId="267"/>
        </pc:sldMkLst>
        <pc:spChg chg="mod">
          <ac:chgData name="Eric Vollbrecht" userId="78ecdd49-9632-40b2-806c-f3cabf18dcf8" providerId="ADAL" clId="{FADD075E-1157-4E58-96B0-5DD70D9205EE}" dt="2026-03-03T17:57:21.605" v="233" actId="1076"/>
          <ac:spMkLst>
            <pc:docMk/>
            <pc:sldMk cId="0" sldId="267"/>
            <ac:spMk id="2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7:54:37.736" v="147" actId="27636"/>
          <ac:spMkLst>
            <pc:docMk/>
            <pc:sldMk cId="0" sldId="267"/>
            <ac:spMk id="3" creationId="{00000000-0000-0000-0000-000000000000}"/>
          </ac:spMkLst>
        </pc:spChg>
        <pc:spChg chg="mod">
          <ac:chgData name="Eric Vollbrecht" userId="78ecdd49-9632-40b2-806c-f3cabf18dcf8" providerId="ADAL" clId="{FADD075E-1157-4E58-96B0-5DD70D9205EE}" dt="2026-03-03T17:57:11.131" v="231" actId="1076"/>
          <ac:spMkLst>
            <pc:docMk/>
            <pc:sldMk cId="0" sldId="267"/>
            <ac:spMk id="4" creationId="{00000000-0000-0000-0000-000000000000}"/>
          </ac:spMkLst>
        </pc:spChg>
      </pc:sldChg>
      <pc:sldChg chg="addSp modSp add mod">
        <pc:chgData name="Eric Vollbrecht" userId="78ecdd49-9632-40b2-806c-f3cabf18dcf8" providerId="ADAL" clId="{FADD075E-1157-4E58-96B0-5DD70D9205EE}" dt="2026-03-03T18:07:26.540" v="341" actId="20577"/>
        <pc:sldMkLst>
          <pc:docMk/>
          <pc:sldMk cId="871705009" sldId="268"/>
        </pc:sldMkLst>
        <pc:spChg chg="mod">
          <ac:chgData name="Eric Vollbrecht" userId="78ecdd49-9632-40b2-806c-f3cabf18dcf8" providerId="ADAL" clId="{FADD075E-1157-4E58-96B0-5DD70D9205EE}" dt="2026-03-03T18:05:46.487" v="292" actId="20577"/>
          <ac:spMkLst>
            <pc:docMk/>
            <pc:sldMk cId="871705009" sldId="268"/>
            <ac:spMk id="2" creationId="{876DCCE6-F97E-85B3-4611-DF0DACD34E44}"/>
          </ac:spMkLst>
        </pc:spChg>
        <pc:spChg chg="mod">
          <ac:chgData name="Eric Vollbrecht" userId="78ecdd49-9632-40b2-806c-f3cabf18dcf8" providerId="ADAL" clId="{FADD075E-1157-4E58-96B0-5DD70D9205EE}" dt="2026-03-03T18:07:26.540" v="341" actId="20577"/>
          <ac:spMkLst>
            <pc:docMk/>
            <pc:sldMk cId="871705009" sldId="268"/>
            <ac:spMk id="3" creationId="{578918A4-B0F7-CFE2-5594-52FAF0605719}"/>
          </ac:spMkLst>
        </pc:spChg>
        <pc:spChg chg="mod ord">
          <ac:chgData name="Eric Vollbrecht" userId="78ecdd49-9632-40b2-806c-f3cabf18dcf8" providerId="ADAL" clId="{FADD075E-1157-4E58-96B0-5DD70D9205EE}" dt="2026-03-03T18:07:10.810" v="327" actId="1076"/>
          <ac:spMkLst>
            <pc:docMk/>
            <pc:sldMk cId="871705009" sldId="268"/>
            <ac:spMk id="5" creationId="{E29E5816-413A-8D4D-7507-801431318191}"/>
          </ac:spMkLst>
        </pc:spChg>
        <pc:spChg chg="mod">
          <ac:chgData name="Eric Vollbrecht" userId="78ecdd49-9632-40b2-806c-f3cabf18dcf8" providerId="ADAL" clId="{FADD075E-1157-4E58-96B0-5DD70D9205EE}" dt="2026-03-03T18:07:10.810" v="327" actId="1076"/>
          <ac:spMkLst>
            <pc:docMk/>
            <pc:sldMk cId="871705009" sldId="268"/>
            <ac:spMk id="6" creationId="{EB6D8EC3-FE8B-9CB7-0F1F-E4F00C20F7F4}"/>
          </ac:spMkLst>
        </pc:spChg>
        <pc:spChg chg="add mod">
          <ac:chgData name="Eric Vollbrecht" userId="78ecdd49-9632-40b2-806c-f3cabf18dcf8" providerId="ADAL" clId="{FADD075E-1157-4E58-96B0-5DD70D9205EE}" dt="2026-03-03T18:07:10.810" v="327" actId="1076"/>
          <ac:spMkLst>
            <pc:docMk/>
            <pc:sldMk cId="871705009" sldId="268"/>
            <ac:spMk id="7" creationId="{FFE4DAD6-D57C-F367-96F3-4442A5F8DA2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26219-197F-4B48-A26A-42E37ABCA3E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93F89-F095-42A8-9C49-9C42CC0C4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86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in 2015</a:t>
            </a:r>
          </a:p>
          <a:p>
            <a:r>
              <a:rPr lang="en-US" dirty="0"/>
              <a:t>Currently in phase 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93F89-F095-42A8-9C49-9C42CC0C40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63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access to https://piee.eb.mil/</a:t>
            </a:r>
          </a:p>
          <a:p>
            <a:r>
              <a:rPr lang="en-US" dirty="0"/>
              <a:t>Need a CAGE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93F89-F095-42A8-9C49-9C42CC0C40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88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93F89-F095-42A8-9C49-9C42CC0C40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97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are responsible for managing your subs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93F89-F095-42A8-9C49-9C42CC0C40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02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ee.eb.mil/" TargetMode="External"/><Relationship Id="rId2" Type="http://schemas.openxmlformats.org/officeDocument/2006/relationships/hyperlink" Target="https://cyberab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dcio.defense.gov/CMMC/About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CMMC Panel Discussion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Navigating Compliance</a:t>
            </a:r>
          </a:p>
          <a:p>
            <a:r>
              <a:rPr dirty="0"/>
              <a:t>Mytech Partners</a:t>
            </a:r>
            <a:endParaRPr lang="en-US" dirty="0"/>
          </a:p>
          <a:p>
            <a:r>
              <a:rPr lang="en-US" sz="2000" dirty="0"/>
              <a:t>March 4, 2026</a:t>
            </a:r>
            <a:endParaRPr sz="20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Hurdles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947552"/>
            <a:ext cx="4572000" cy="4476997"/>
          </a:xfrm>
        </p:spPr>
        <p:txBody>
          <a:bodyPr>
            <a:normAutofit/>
          </a:bodyPr>
          <a:lstStyle/>
          <a:p>
            <a:r>
              <a:rPr dirty="0"/>
              <a:t>Legacy Systems &amp; Unsupported Software</a:t>
            </a:r>
          </a:p>
          <a:p>
            <a:r>
              <a:rPr dirty="0"/>
              <a:t>Implementing Universal MFA</a:t>
            </a:r>
          </a:p>
          <a:p>
            <a:r>
              <a:rPr dirty="0"/>
              <a:t>Data Flow Mapping for CUI</a:t>
            </a:r>
            <a:endParaRPr lang="en-US" dirty="0"/>
          </a:p>
          <a:p>
            <a:r>
              <a:rPr lang="en-US" dirty="0"/>
              <a:t>Networked OT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Lightning Bolt 4"/>
          <p:cNvSpPr/>
          <p:nvPr/>
        </p:nvSpPr>
        <p:spPr>
          <a:xfrm>
            <a:off x="950026" y="2535382"/>
            <a:ext cx="2286000" cy="2286000"/>
          </a:xfrm>
          <a:prstGeom prst="lightningBolt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Vendor Flow-Down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66" y="1995055"/>
            <a:ext cx="4572000" cy="3978234"/>
          </a:xfrm>
        </p:spPr>
        <p:txBody>
          <a:bodyPr>
            <a:normAutofit/>
          </a:bodyPr>
          <a:lstStyle/>
          <a:p>
            <a:r>
              <a:rPr dirty="0"/>
              <a:t>Subcontractor Compliance Tracking</a:t>
            </a:r>
          </a:p>
          <a:p>
            <a:r>
              <a:rPr dirty="0"/>
              <a:t>Supply Chain Risk Management</a:t>
            </a:r>
          </a:p>
          <a:p>
            <a:r>
              <a:rPr dirty="0"/>
              <a:t>Contractual Enforcement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ight Arrow 4"/>
          <p:cNvSpPr/>
          <p:nvPr/>
        </p:nvSpPr>
        <p:spPr>
          <a:xfrm rot="5400000">
            <a:off x="5486400" y="2286000"/>
            <a:ext cx="2286000" cy="2286000"/>
          </a:xfrm>
          <a:prstGeom prst="rightArrow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2" y="1417638"/>
            <a:ext cx="4572000" cy="5320144"/>
          </a:xfrm>
        </p:spPr>
        <p:txBody>
          <a:bodyPr>
            <a:normAutofit lnSpcReduction="10000"/>
          </a:bodyPr>
          <a:lstStyle/>
          <a:p>
            <a:r>
              <a:rPr dirty="0"/>
              <a:t>Mytech (Registered Provider Organization - RPO)</a:t>
            </a:r>
            <a:endParaRPr lang="en-US" dirty="0"/>
          </a:p>
          <a:p>
            <a:r>
              <a:rPr lang="en-US" dirty="0">
                <a:hlinkClick r:id="rId2"/>
              </a:rPr>
              <a:t>https://cyberab.org/</a:t>
            </a:r>
            <a:r>
              <a:rPr lang="en-US" dirty="0"/>
              <a:t> </a:t>
            </a:r>
            <a:endParaRPr dirty="0"/>
          </a:p>
          <a:p>
            <a:r>
              <a:rPr dirty="0"/>
              <a:t>Coey COE Discord</a:t>
            </a:r>
          </a:p>
          <a:p>
            <a:r>
              <a:rPr dirty="0"/>
              <a:t>YouTube Educational Content</a:t>
            </a:r>
            <a:endParaRPr lang="en-US" dirty="0"/>
          </a:p>
          <a:p>
            <a:r>
              <a:rPr lang="en-US" dirty="0">
                <a:hlinkClick r:id="rId3"/>
              </a:rPr>
              <a:t>https://piee.eb.mil/</a:t>
            </a:r>
            <a:endParaRPr lang="en-US" dirty="0"/>
          </a:p>
          <a:p>
            <a:r>
              <a:rPr lang="en-US" dirty="0">
                <a:hlinkClick r:id="rId4"/>
              </a:rPr>
              <a:t>https://dodcio.defense.gov/CMMC/About/</a:t>
            </a:r>
            <a:r>
              <a:rPr lang="en-US" dirty="0"/>
              <a:t> </a:t>
            </a:r>
          </a:p>
          <a:p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Folded Corner 4"/>
          <p:cNvSpPr/>
          <p:nvPr/>
        </p:nvSpPr>
        <p:spPr>
          <a:xfrm>
            <a:off x="457200" y="2772156"/>
            <a:ext cx="2286000" cy="2286000"/>
          </a:xfrm>
          <a:prstGeom prst="foldedCorner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575" y="3209925"/>
            <a:ext cx="7772400" cy="1362075"/>
          </a:xfrm>
        </p:spPr>
        <p:txBody>
          <a:bodyPr/>
          <a:lstStyle/>
          <a:p>
            <a:r>
              <a:rPr dirty="0"/>
              <a:t>Q &amp; 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0"/>
            <a:ext cx="4572000" cy="0"/>
          </a:xfrm>
        </p:spPr>
        <p:txBody>
          <a:bodyPr>
            <a:normAutofit fontScale="25000" lnSpcReduction="20000"/>
          </a:bodyPr>
          <a:lstStyle/>
          <a:p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5486400" y="2286000"/>
            <a:ext cx="2286000" cy="2286000"/>
          </a:xfrm>
          <a:prstGeom prst="ellipse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333333"/>
                </a:solidFill>
              </a:defRPr>
            </a:pPr>
            <a:r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Panelist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90" y="1684962"/>
            <a:ext cx="4181583" cy="4500082"/>
          </a:xfrm>
        </p:spPr>
        <p:txBody>
          <a:bodyPr>
            <a:normAutofit/>
          </a:bodyPr>
          <a:lstStyle/>
          <a:p>
            <a:r>
              <a:rPr dirty="0"/>
              <a:t>Eric</a:t>
            </a:r>
            <a:r>
              <a:rPr lang="en-US" dirty="0"/>
              <a:t> Vollbrecht</a:t>
            </a:r>
            <a:endParaRPr dirty="0"/>
          </a:p>
          <a:p>
            <a:pPr lvl="1"/>
            <a:r>
              <a:rPr dirty="0"/>
              <a:t>Senior Security Consultant, Mytech Partners</a:t>
            </a:r>
          </a:p>
          <a:p>
            <a:r>
              <a:rPr dirty="0"/>
              <a:t>Joe</a:t>
            </a:r>
            <a:r>
              <a:rPr lang="en-US" dirty="0"/>
              <a:t> Kuter</a:t>
            </a:r>
            <a:endParaRPr dirty="0"/>
          </a:p>
          <a:p>
            <a:pPr lvl="1"/>
            <a:r>
              <a:rPr lang="en-US" dirty="0"/>
              <a:t>IT Manager at </a:t>
            </a:r>
            <a:r>
              <a:rPr lang="en-US" dirty="0" err="1"/>
              <a:t>Intrex</a:t>
            </a:r>
            <a:r>
              <a:rPr lang="en-US" dirty="0"/>
              <a:t> Aerospace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5-Point Star 4"/>
          <p:cNvSpPr/>
          <p:nvPr/>
        </p:nvSpPr>
        <p:spPr>
          <a:xfrm>
            <a:off x="5486400" y="2286000"/>
            <a:ext cx="2286000" cy="2286000"/>
          </a:xfrm>
          <a:prstGeom prst="star5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CMMC?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0199" y="1784804"/>
            <a:ext cx="5013788" cy="4305654"/>
          </a:xfrm>
        </p:spPr>
        <p:txBody>
          <a:bodyPr>
            <a:normAutofit/>
          </a:bodyPr>
          <a:lstStyle/>
          <a:p>
            <a:r>
              <a:rPr dirty="0"/>
              <a:t>CMMC 2.0 Overview</a:t>
            </a:r>
            <a:endParaRPr lang="en-US" dirty="0"/>
          </a:p>
          <a:p>
            <a:pPr lvl="1"/>
            <a:r>
              <a:rPr lang="en-US" dirty="0"/>
              <a:t>Levels</a:t>
            </a:r>
            <a:endParaRPr dirty="0"/>
          </a:p>
          <a:p>
            <a:r>
              <a:rPr dirty="0"/>
              <a:t>Timeline &amp; Phased Roll-out</a:t>
            </a:r>
          </a:p>
          <a:p>
            <a:r>
              <a:rPr dirty="0"/>
              <a:t>Self-Assessment vs. 3rd Party Audit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loud 4"/>
          <p:cNvSpPr/>
          <p:nvPr/>
        </p:nvSpPr>
        <p:spPr>
          <a:xfrm>
            <a:off x="771896" y="2286000"/>
            <a:ext cx="2286000" cy="2286000"/>
          </a:xfrm>
          <a:prstGeom prst="cloud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Level 1: Foundational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9348"/>
            <a:ext cx="4572000" cy="4181582"/>
          </a:xfrm>
        </p:spPr>
        <p:txBody>
          <a:bodyPr>
            <a:normAutofit/>
          </a:bodyPr>
          <a:lstStyle/>
          <a:p>
            <a:r>
              <a:rPr dirty="0"/>
              <a:t>Basic Cyber Hygiene (15 Controls)</a:t>
            </a:r>
          </a:p>
          <a:p>
            <a:r>
              <a:rPr dirty="0"/>
              <a:t>Annual Self-Assessment</a:t>
            </a:r>
          </a:p>
          <a:p>
            <a:r>
              <a:rPr dirty="0"/>
              <a:t>SPRS Scoring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hevron 4"/>
          <p:cNvSpPr/>
          <p:nvPr/>
        </p:nvSpPr>
        <p:spPr>
          <a:xfrm>
            <a:off x="5486400" y="2286000"/>
            <a:ext cx="2286000" cy="2286000"/>
          </a:xfrm>
          <a:prstGeom prst="chevron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333333"/>
                </a:solidFill>
              </a:defRPr>
            </a:pPr>
            <a:r>
              <a:rPr dirty="0"/>
              <a:t>L1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Level 2: Advanced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677" y="1972638"/>
            <a:ext cx="4572000" cy="4181581"/>
          </a:xfrm>
        </p:spPr>
        <p:txBody>
          <a:bodyPr>
            <a:normAutofit fontScale="92500"/>
          </a:bodyPr>
          <a:lstStyle/>
          <a:p>
            <a:r>
              <a:rPr dirty="0"/>
              <a:t>NIST SP 800-171 r2 Alignment</a:t>
            </a:r>
          </a:p>
          <a:p>
            <a:r>
              <a:rPr dirty="0"/>
              <a:t>System Security Plan (SSP)</a:t>
            </a:r>
          </a:p>
          <a:p>
            <a:r>
              <a:rPr dirty="0"/>
              <a:t>Plan of Action &amp; Milestones (POA&amp;M)</a:t>
            </a:r>
          </a:p>
          <a:p>
            <a:r>
              <a:rPr dirty="0"/>
              <a:t>Target SPRS Score = 110</a:t>
            </a:r>
            <a:endParaRPr lang="en-US" dirty="0"/>
          </a:p>
          <a:p>
            <a:r>
              <a:rPr lang="en-US" dirty="0"/>
              <a:t>C3PAO audit every 3 years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hevron 4"/>
          <p:cNvSpPr/>
          <p:nvPr/>
        </p:nvSpPr>
        <p:spPr>
          <a:xfrm>
            <a:off x="5486400" y="2286000"/>
            <a:ext cx="2286000" cy="2286000"/>
          </a:xfrm>
          <a:prstGeom prst="chevron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333333"/>
                </a:solidFill>
              </a:defRPr>
            </a:pPr>
            <a:r>
              <a:rPr dirty="0"/>
              <a:t>L2</a:t>
            </a:r>
          </a:p>
        </p:txBody>
      </p:sp>
      <p:sp>
        <p:nvSpPr>
          <p:cNvPr id="6" name="Chevron 4">
            <a:extLst>
              <a:ext uri="{FF2B5EF4-FFF2-40B4-BE49-F238E27FC236}">
                <a16:creationId xmlns:a16="http://schemas.microsoft.com/office/drawing/2014/main" id="{4139A413-FF15-F579-CF08-9596BC9397A0}"/>
              </a:ext>
            </a:extLst>
          </p:cNvPr>
          <p:cNvSpPr/>
          <p:nvPr/>
        </p:nvSpPr>
        <p:spPr>
          <a:xfrm>
            <a:off x="6400800" y="2286000"/>
            <a:ext cx="2286000" cy="2286000"/>
          </a:xfrm>
          <a:prstGeom prst="chevron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333333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44E68-4B25-5150-3ADB-208C94FB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DCCE6-F97E-85B3-4611-DF0DACD34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Level </a:t>
            </a:r>
            <a:r>
              <a:rPr lang="en-US" dirty="0"/>
              <a:t>3</a:t>
            </a:r>
            <a:r>
              <a:rPr dirty="0"/>
              <a:t>: Advanced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18A4-B0F7-CFE2-5594-52FAF0605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677" y="1972638"/>
            <a:ext cx="4572000" cy="4181581"/>
          </a:xfrm>
        </p:spPr>
        <p:txBody>
          <a:bodyPr>
            <a:normAutofit/>
          </a:bodyPr>
          <a:lstStyle/>
          <a:p>
            <a:r>
              <a:rPr dirty="0"/>
              <a:t>NIST SP 800-171 r2</a:t>
            </a:r>
            <a:r>
              <a:rPr lang="en-US" dirty="0"/>
              <a:t> +</a:t>
            </a:r>
            <a:r>
              <a:rPr dirty="0"/>
              <a:t> </a:t>
            </a:r>
            <a:r>
              <a:rPr lang="en-US" dirty="0"/>
              <a:t>24 from SP 800-172</a:t>
            </a:r>
            <a:endParaRPr dirty="0"/>
          </a:p>
          <a:p>
            <a:r>
              <a:rPr dirty="0"/>
              <a:t>System Security Plan (SSP)</a:t>
            </a:r>
          </a:p>
          <a:p>
            <a:r>
              <a:rPr dirty="0"/>
              <a:t>Plan of Action &amp; Milestones (POA&amp;M)</a:t>
            </a:r>
          </a:p>
          <a:p>
            <a:r>
              <a:rPr dirty="0"/>
              <a:t>Target SPRS Score = 110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9702B0-87D3-C001-D2B9-FC2F61F3307E}"/>
              </a:ext>
            </a:extLst>
          </p:cNvPr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Chevron 4">
            <a:extLst>
              <a:ext uri="{FF2B5EF4-FFF2-40B4-BE49-F238E27FC236}">
                <a16:creationId xmlns:a16="http://schemas.microsoft.com/office/drawing/2014/main" id="{EB6D8EC3-FE8B-9CB7-0F1F-E4F00C20F7F4}"/>
              </a:ext>
            </a:extLst>
          </p:cNvPr>
          <p:cNvSpPr/>
          <p:nvPr/>
        </p:nvSpPr>
        <p:spPr>
          <a:xfrm>
            <a:off x="6858000" y="2190997"/>
            <a:ext cx="2286000" cy="2286000"/>
          </a:xfrm>
          <a:prstGeom prst="chevron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333333"/>
                </a:solidFill>
              </a:defRPr>
            </a:pPr>
            <a:endParaRPr dirty="0"/>
          </a:p>
        </p:txBody>
      </p:sp>
      <p:sp>
        <p:nvSpPr>
          <p:cNvPr id="7" name="Chevron 4">
            <a:extLst>
              <a:ext uri="{FF2B5EF4-FFF2-40B4-BE49-F238E27FC236}">
                <a16:creationId xmlns:a16="http://schemas.microsoft.com/office/drawing/2014/main" id="{FFE4DAD6-D57C-F367-96F3-4442A5F8DA25}"/>
              </a:ext>
            </a:extLst>
          </p:cNvPr>
          <p:cNvSpPr/>
          <p:nvPr/>
        </p:nvSpPr>
        <p:spPr>
          <a:xfrm>
            <a:off x="4800600" y="2190997"/>
            <a:ext cx="2286000" cy="2286000"/>
          </a:xfrm>
          <a:prstGeom prst="chevron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333333"/>
                </a:solidFill>
              </a:defRPr>
            </a:pPr>
            <a:endParaRPr dirty="0"/>
          </a:p>
        </p:txBody>
      </p:sp>
      <p:sp>
        <p:nvSpPr>
          <p:cNvPr id="5" name="Chevron 4">
            <a:extLst>
              <a:ext uri="{FF2B5EF4-FFF2-40B4-BE49-F238E27FC236}">
                <a16:creationId xmlns:a16="http://schemas.microsoft.com/office/drawing/2014/main" id="{E29E5816-413A-8D4D-7507-801431318191}"/>
              </a:ext>
            </a:extLst>
          </p:cNvPr>
          <p:cNvSpPr/>
          <p:nvPr/>
        </p:nvSpPr>
        <p:spPr>
          <a:xfrm>
            <a:off x="5943600" y="2190997"/>
            <a:ext cx="2286000" cy="2286000"/>
          </a:xfrm>
          <a:prstGeom prst="chevron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333333"/>
                </a:solidFill>
              </a:defRPr>
            </a:pPr>
            <a:r>
              <a:rPr dirty="0"/>
              <a:t>L</a:t>
            </a:r>
            <a:r>
              <a:rPr lang="en-US" dirty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70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Management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616" y="1805049"/>
            <a:ext cx="4572000" cy="4298867"/>
          </a:xfrm>
        </p:spPr>
        <p:txBody>
          <a:bodyPr>
            <a:normAutofit/>
          </a:bodyPr>
          <a:lstStyle/>
          <a:p>
            <a:r>
              <a:rPr dirty="0"/>
              <a:t>Approve Cost &amp; Budget Allocation</a:t>
            </a:r>
          </a:p>
          <a:p>
            <a:r>
              <a:rPr dirty="0"/>
              <a:t>Attest to Controls (Sign-off)</a:t>
            </a:r>
          </a:p>
          <a:p>
            <a:r>
              <a:rPr dirty="0"/>
              <a:t>Fostering a Culture of Security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Diamond 4"/>
          <p:cNvSpPr/>
          <p:nvPr/>
        </p:nvSpPr>
        <p:spPr>
          <a:xfrm>
            <a:off x="1009403" y="2476005"/>
            <a:ext cx="2286000" cy="2286000"/>
          </a:xfrm>
          <a:prstGeom prst="diamond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 Enclave or Not?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5058"/>
            <a:ext cx="4572000" cy="4108863"/>
          </a:xfrm>
        </p:spPr>
        <p:txBody>
          <a:bodyPr>
            <a:normAutofit/>
          </a:bodyPr>
          <a:lstStyle/>
          <a:p>
            <a:r>
              <a:rPr dirty="0"/>
              <a:t>Strategy to Reduce Scope</a:t>
            </a:r>
          </a:p>
          <a:p>
            <a:r>
              <a:rPr dirty="0"/>
              <a:t>Cost Considerations:</a:t>
            </a:r>
          </a:p>
          <a:p>
            <a:pPr lvl="1"/>
            <a:r>
              <a:rPr dirty="0"/>
              <a:t>Implementation</a:t>
            </a:r>
          </a:p>
          <a:p>
            <a:pPr lvl="1"/>
            <a:r>
              <a:rPr dirty="0"/>
              <a:t>Audit</a:t>
            </a:r>
          </a:p>
          <a:p>
            <a:pPr lvl="1"/>
            <a:r>
              <a:rPr dirty="0"/>
              <a:t>Ongoing Maintenance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ube 4"/>
          <p:cNvSpPr/>
          <p:nvPr/>
        </p:nvSpPr>
        <p:spPr>
          <a:xfrm>
            <a:off x="5486400" y="2286000"/>
            <a:ext cx="2286000" cy="2286000"/>
          </a:xfrm>
          <a:prstGeom prst="cube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to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8181"/>
            <a:ext cx="4572000" cy="4168239"/>
          </a:xfrm>
        </p:spPr>
        <p:txBody>
          <a:bodyPr>
            <a:normAutofit lnSpcReduction="10000"/>
          </a:bodyPr>
          <a:lstStyle/>
          <a:p>
            <a:r>
              <a:rPr dirty="0"/>
              <a:t>GRC Platforms (Governance, Risk, Compliance)</a:t>
            </a:r>
          </a:p>
          <a:p>
            <a:r>
              <a:rPr dirty="0"/>
              <a:t>Document Management (Track Policies/Procedures)</a:t>
            </a:r>
          </a:p>
          <a:p>
            <a:r>
              <a:rPr dirty="0"/>
              <a:t>Automated Evidence Collection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F7921E"/>
          </a:solidFill>
          <a:ln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Gear 6 4"/>
          <p:cNvSpPr/>
          <p:nvPr/>
        </p:nvSpPr>
        <p:spPr>
          <a:xfrm>
            <a:off x="5486400" y="2286000"/>
            <a:ext cx="2286000" cy="2286000"/>
          </a:xfrm>
          <a:prstGeom prst="gear6">
            <a:avLst/>
          </a:prstGeom>
          <a:solidFill>
            <a:srgbClr val="E6E6E6"/>
          </a:solidFill>
          <a:ln w="38100">
            <a:solidFill>
              <a:srgbClr val="F792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297</Words>
  <Application>Microsoft Office PowerPoint</Application>
  <PresentationFormat>On-screen Show (4:3)</PresentationFormat>
  <Paragraphs>73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CMMC Panel Discussion</vt:lpstr>
      <vt:lpstr>Panelist Introductions</vt:lpstr>
      <vt:lpstr>What is CMMC?</vt:lpstr>
      <vt:lpstr>Level 1: Foundational</vt:lpstr>
      <vt:lpstr>Level 2: Advanced</vt:lpstr>
      <vt:lpstr>Level 3: Advanced</vt:lpstr>
      <vt:lpstr>Management Involvement</vt:lpstr>
      <vt:lpstr>To Enclave or Not?</vt:lpstr>
      <vt:lpstr>Tools to Help</vt:lpstr>
      <vt:lpstr>Technical Hurdles</vt:lpstr>
      <vt:lpstr>Vendor Flow-Down</vt:lpstr>
      <vt:lpstr>Resources</vt:lpstr>
      <vt:lpstr>Q &amp; 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Eric Vollbrecht</cp:lastModifiedBy>
  <cp:revision>1</cp:revision>
  <dcterms:created xsi:type="dcterms:W3CDTF">2013-01-27T09:14:16Z</dcterms:created>
  <dcterms:modified xsi:type="dcterms:W3CDTF">2026-03-03T18:11:36Z</dcterms:modified>
  <cp:category/>
</cp:coreProperties>
</file>