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147483452" r:id="rId5"/>
    <p:sldId id="257" r:id="rId6"/>
    <p:sldId id="2147483453" r:id="rId7"/>
    <p:sldId id="296" r:id="rId8"/>
    <p:sldId id="300" r:id="rId9"/>
    <p:sldId id="2147483455" r:id="rId10"/>
    <p:sldId id="279" r:id="rId11"/>
    <p:sldId id="298" r:id="rId12"/>
    <p:sldId id="270" r:id="rId13"/>
    <p:sldId id="2147483454" r:id="rId14"/>
    <p:sldId id="266" r:id="rId15"/>
    <p:sldId id="2147483437" r:id="rId16"/>
    <p:sldId id="2147483436" r:id="rId17"/>
    <p:sldId id="273" r:id="rId18"/>
    <p:sldId id="2147483423" r:id="rId19"/>
    <p:sldId id="2147483438" r:id="rId20"/>
    <p:sldId id="2147483434" r:id="rId21"/>
    <p:sldId id="2147482194" r:id="rId22"/>
    <p:sldId id="2147482195" r:id="rId23"/>
    <p:sldId id="2147483450" r:id="rId24"/>
    <p:sldId id="268" r:id="rId25"/>
  </p:sldIdLst>
  <p:sldSz cx="18288000" cy="10287000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Bold"/>
      <p:regular r:id="rId35"/>
      <p:bold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4C81CE4-E6E7-4DDE-B2C8-17EB8409ECF6}">
          <p14:sldIdLst>
            <p14:sldId id="2147483452"/>
          </p14:sldIdLst>
        </p14:section>
        <p14:section name="NEW" id="{714A64B0-C90A-4EAD-A157-EDF17D49EFB2}">
          <p14:sldIdLst>
            <p14:sldId id="257"/>
            <p14:sldId id="2147483453"/>
            <p14:sldId id="296"/>
            <p14:sldId id="300"/>
            <p14:sldId id="2147483455"/>
            <p14:sldId id="279"/>
            <p14:sldId id="298"/>
            <p14:sldId id="270"/>
            <p14:sldId id="2147483454"/>
            <p14:sldId id="266"/>
          </p14:sldIdLst>
        </p14:section>
        <p14:section name="ARCHIVE" id="{29C66C37-16B2-49C1-BD5C-4CBB5F90C89D}">
          <p14:sldIdLst>
            <p14:sldId id="2147483437"/>
            <p14:sldId id="2147483436"/>
            <p14:sldId id="273"/>
            <p14:sldId id="2147483423"/>
            <p14:sldId id="2147483438"/>
            <p14:sldId id="2147483434"/>
            <p14:sldId id="2147482194"/>
            <p14:sldId id="2147482195"/>
            <p14:sldId id="2147483450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2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2"/>
    <a:srgbClr val="003B76"/>
    <a:srgbClr val="0066CC"/>
    <a:srgbClr val="003399"/>
    <a:srgbClr val="003366"/>
    <a:srgbClr val="336699"/>
    <a:srgbClr val="148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4B9AF-6442-4FE7-A7D2-60D3303C8391}" v="33" dt="2025-07-28T22:15:40.152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6" y="258"/>
      </p:cViewPr>
      <p:guideLst>
        <p:guide orient="horz" pos="29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Adams" userId="712ee407-bfef-402f-965a-4cb0f58778c5" providerId="ADAL" clId="{0774B9AF-6442-4FE7-A7D2-60D3303C8391}"/>
    <pc:docChg chg="undo custSel addSld delSld modSld sldOrd addSection modSection">
      <pc:chgData name="Nina Adams" userId="712ee407-bfef-402f-965a-4cb0f58778c5" providerId="ADAL" clId="{0774B9AF-6442-4FE7-A7D2-60D3303C8391}" dt="2025-07-28T22:16:25.107" v="2346" actId="14100"/>
      <pc:docMkLst>
        <pc:docMk/>
      </pc:docMkLst>
      <pc:sldChg chg="modSp add del mod modShow">
        <pc:chgData name="Nina Adams" userId="712ee407-bfef-402f-965a-4cb0f58778c5" providerId="ADAL" clId="{0774B9AF-6442-4FE7-A7D2-60D3303C8391}" dt="2025-07-28T22:15:46.091" v="2341" actId="113"/>
        <pc:sldMkLst>
          <pc:docMk/>
          <pc:sldMk cId="0" sldId="257"/>
        </pc:sldMkLst>
        <pc:spChg chg="mod">
          <ac:chgData name="Nina Adams" userId="712ee407-bfef-402f-965a-4cb0f58778c5" providerId="ADAL" clId="{0774B9AF-6442-4FE7-A7D2-60D3303C8391}" dt="2025-07-28T22:15:40.152" v="234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5:46.091" v="2341" actId="113"/>
          <ac:spMkLst>
            <pc:docMk/>
            <pc:sldMk cId="0" sldId="257"/>
            <ac:spMk id="17" creationId="{779EBDBC-55F4-CED6-BBD7-150F13EB6D08}"/>
          </ac:spMkLst>
        </pc:spChg>
        <pc:spChg chg="mod">
          <ac:chgData name="Nina Adams" userId="712ee407-bfef-402f-965a-4cb0f58778c5" providerId="ADAL" clId="{0774B9AF-6442-4FE7-A7D2-60D3303C8391}" dt="2025-07-28T22:15:46.091" v="2341" actId="113"/>
          <ac:spMkLst>
            <pc:docMk/>
            <pc:sldMk cId="0" sldId="257"/>
            <ac:spMk id="26" creationId="{4EFB4234-8DA5-DE99-CE5A-DFFD7F8644AB}"/>
          </ac:spMkLst>
        </pc:spChg>
        <pc:spChg chg="mod">
          <ac:chgData name="Nina Adams" userId="712ee407-bfef-402f-965a-4cb0f58778c5" providerId="ADAL" clId="{0774B9AF-6442-4FE7-A7D2-60D3303C8391}" dt="2025-07-28T22:15:46.091" v="2341" actId="113"/>
          <ac:spMkLst>
            <pc:docMk/>
            <pc:sldMk cId="0" sldId="257"/>
            <ac:spMk id="28" creationId="{5B63C6DA-DA3E-0A0A-57DF-FBE52F5D938E}"/>
          </ac:spMkLst>
        </pc:spChg>
      </pc:sldChg>
      <pc:sldChg chg="addSp delSp modSp mod">
        <pc:chgData name="Nina Adams" userId="712ee407-bfef-402f-965a-4cb0f58778c5" providerId="ADAL" clId="{0774B9AF-6442-4FE7-A7D2-60D3303C8391}" dt="2025-07-28T22:15:20.230" v="2338" actId="108"/>
        <pc:sldMkLst>
          <pc:docMk/>
          <pc:sldMk cId="0" sldId="266"/>
        </pc:sldMkLst>
        <pc:spChg chg="mod">
          <ac:chgData name="Nina Adams" userId="712ee407-bfef-402f-965a-4cb0f58778c5" providerId="ADAL" clId="{0774B9AF-6442-4FE7-A7D2-60D3303C8391}" dt="2025-07-28T22:15:20.230" v="2338" actId="108"/>
          <ac:spMkLst>
            <pc:docMk/>
            <pc:sldMk cId="0" sldId="266"/>
            <ac:spMk id="22" creationId="{00000000-0000-0000-0000-000000000000}"/>
          </ac:spMkLst>
        </pc:spChg>
        <pc:picChg chg="add mod modCrop">
          <ac:chgData name="Nina Adams" userId="712ee407-bfef-402f-965a-4cb0f58778c5" providerId="ADAL" clId="{0774B9AF-6442-4FE7-A7D2-60D3303C8391}" dt="2025-07-28T22:15:13.968" v="2337" actId="1076"/>
          <ac:picMkLst>
            <pc:docMk/>
            <pc:sldMk cId="0" sldId="266"/>
            <ac:picMk id="15" creationId="{ECBA37F5-242C-1FB7-B57F-F3D3E7FFC121}"/>
          </ac:picMkLst>
        </pc:picChg>
        <pc:picChg chg="del">
          <ac:chgData name="Nina Adams" userId="712ee407-bfef-402f-965a-4cb0f58778c5" providerId="ADAL" clId="{0774B9AF-6442-4FE7-A7D2-60D3303C8391}" dt="2025-07-28T22:14:57.101" v="2327" actId="478"/>
          <ac:picMkLst>
            <pc:docMk/>
            <pc:sldMk cId="0" sldId="266"/>
            <ac:picMk id="24" creationId="{FFC01681-DE33-9F5E-17EA-1012113F28D7}"/>
          </ac:picMkLst>
        </pc:picChg>
      </pc:sldChg>
      <pc:sldChg chg="ord">
        <pc:chgData name="Nina Adams" userId="712ee407-bfef-402f-965a-4cb0f58778c5" providerId="ADAL" clId="{0774B9AF-6442-4FE7-A7D2-60D3303C8391}" dt="2025-07-11T20:44:50.472" v="695"/>
        <pc:sldMkLst>
          <pc:docMk/>
          <pc:sldMk cId="0" sldId="268"/>
        </pc:sldMkLst>
      </pc:sldChg>
      <pc:sldChg chg="modSp mod ord">
        <pc:chgData name="Nina Adams" userId="712ee407-bfef-402f-965a-4cb0f58778c5" providerId="ADAL" clId="{0774B9AF-6442-4FE7-A7D2-60D3303C8391}" dt="2025-07-28T22:14:38.145" v="2322" actId="113"/>
        <pc:sldMkLst>
          <pc:docMk/>
          <pc:sldMk cId="0" sldId="270"/>
        </pc:sldMkLst>
        <pc:spChg chg="mod">
          <ac:chgData name="Nina Adams" userId="712ee407-bfef-402f-965a-4cb0f58778c5" providerId="ADAL" clId="{0774B9AF-6442-4FE7-A7D2-60D3303C8391}" dt="2025-07-11T21:02:36.020" v="774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4:38.145" v="2322" actId="113"/>
          <ac:spMkLst>
            <pc:docMk/>
            <pc:sldMk cId="0" sldId="270"/>
            <ac:spMk id="12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3T18:52:42.253" v="2269" actId="6549"/>
          <ac:spMkLst>
            <pc:docMk/>
            <pc:sldMk cId="0" sldId="270"/>
            <ac:spMk id="13" creationId="{00000000-0000-0000-0000-000000000000}"/>
          </ac:spMkLst>
        </pc:spChg>
        <pc:picChg chg="mod">
          <ac:chgData name="Nina Adams" userId="712ee407-bfef-402f-965a-4cb0f58778c5" providerId="ADAL" clId="{0774B9AF-6442-4FE7-A7D2-60D3303C8391}" dt="2025-07-11T21:02:41.215" v="775" actId="14100"/>
          <ac:picMkLst>
            <pc:docMk/>
            <pc:sldMk cId="0" sldId="270"/>
            <ac:picMk id="15" creationId="{B9CB5C3C-07DF-1EDD-5FCD-75B5A829AED4}"/>
          </ac:picMkLst>
        </pc:picChg>
      </pc:sldChg>
      <pc:sldChg chg="del">
        <pc:chgData name="Nina Adams" userId="712ee407-bfef-402f-965a-4cb0f58778c5" providerId="ADAL" clId="{0774B9AF-6442-4FE7-A7D2-60D3303C8391}" dt="2025-07-11T21:08:50.860" v="852" actId="47"/>
        <pc:sldMkLst>
          <pc:docMk/>
          <pc:sldMk cId="0" sldId="271"/>
        </pc:sldMkLst>
      </pc:sldChg>
      <pc:sldChg chg="mod ord modShow">
        <pc:chgData name="Nina Adams" userId="712ee407-bfef-402f-965a-4cb0f58778c5" providerId="ADAL" clId="{0774B9AF-6442-4FE7-A7D2-60D3303C8391}" dt="2025-07-11T20:44:50.472" v="695"/>
        <pc:sldMkLst>
          <pc:docMk/>
          <pc:sldMk cId="0" sldId="273"/>
        </pc:sldMkLst>
      </pc:sldChg>
      <pc:sldChg chg="del">
        <pc:chgData name="Nina Adams" userId="712ee407-bfef-402f-965a-4cb0f58778c5" providerId="ADAL" clId="{0774B9AF-6442-4FE7-A7D2-60D3303C8391}" dt="2025-07-11T21:06:26.963" v="796" actId="47"/>
        <pc:sldMkLst>
          <pc:docMk/>
          <pc:sldMk cId="0" sldId="274"/>
        </pc:sldMkLst>
      </pc:sldChg>
      <pc:sldChg chg="del">
        <pc:chgData name="Nina Adams" userId="712ee407-bfef-402f-965a-4cb0f58778c5" providerId="ADAL" clId="{0774B9AF-6442-4FE7-A7D2-60D3303C8391}" dt="2025-07-11T21:06:24.540" v="794" actId="47"/>
        <pc:sldMkLst>
          <pc:docMk/>
          <pc:sldMk cId="0" sldId="275"/>
        </pc:sldMkLst>
      </pc:sldChg>
      <pc:sldChg chg="del">
        <pc:chgData name="Nina Adams" userId="712ee407-bfef-402f-965a-4cb0f58778c5" providerId="ADAL" clId="{0774B9AF-6442-4FE7-A7D2-60D3303C8391}" dt="2025-07-11T21:06:37.276" v="800" actId="47"/>
        <pc:sldMkLst>
          <pc:docMk/>
          <pc:sldMk cId="0" sldId="276"/>
        </pc:sldMkLst>
      </pc:sldChg>
      <pc:sldChg chg="del">
        <pc:chgData name="Nina Adams" userId="712ee407-bfef-402f-965a-4cb0f58778c5" providerId="ADAL" clId="{0774B9AF-6442-4FE7-A7D2-60D3303C8391}" dt="2025-07-11T21:08:42.900" v="851" actId="47"/>
        <pc:sldMkLst>
          <pc:docMk/>
          <pc:sldMk cId="0" sldId="277"/>
        </pc:sldMkLst>
      </pc:sldChg>
      <pc:sldChg chg="del">
        <pc:chgData name="Nina Adams" userId="712ee407-bfef-402f-965a-4cb0f58778c5" providerId="ADAL" clId="{0774B9AF-6442-4FE7-A7D2-60D3303C8391}" dt="2025-07-11T21:06:21.645" v="792" actId="47"/>
        <pc:sldMkLst>
          <pc:docMk/>
          <pc:sldMk cId="0" sldId="278"/>
        </pc:sldMkLst>
      </pc:sldChg>
      <pc:sldChg chg="addSp delSp modSp mod ord">
        <pc:chgData name="Nina Adams" userId="712ee407-bfef-402f-965a-4cb0f58778c5" providerId="ADAL" clId="{0774B9AF-6442-4FE7-A7D2-60D3303C8391}" dt="2025-07-28T22:14:25.302" v="2320" actId="113"/>
        <pc:sldMkLst>
          <pc:docMk/>
          <pc:sldMk cId="0" sldId="279"/>
        </pc:sldMkLst>
        <pc:spChg chg="add mod">
          <ac:chgData name="Nina Adams" userId="712ee407-bfef-402f-965a-4cb0f58778c5" providerId="ADAL" clId="{0774B9AF-6442-4FE7-A7D2-60D3303C8391}" dt="2025-07-28T22:14:25.302" v="2320" actId="113"/>
          <ac:spMkLst>
            <pc:docMk/>
            <pc:sldMk cId="0" sldId="279"/>
            <ac:spMk id="8" creationId="{E9E9567C-7E36-1024-A73F-15A1D0374D13}"/>
          </ac:spMkLst>
        </pc:spChg>
      </pc:sldChg>
      <pc:sldChg chg="addSp delSp modSp del mod ord">
        <pc:chgData name="Nina Adams" userId="712ee407-bfef-402f-965a-4cb0f58778c5" providerId="ADAL" clId="{0774B9AF-6442-4FE7-A7D2-60D3303C8391}" dt="2025-07-23T16:00:54.585" v="1817" actId="47"/>
        <pc:sldMkLst>
          <pc:docMk/>
          <pc:sldMk cId="3353487389" sldId="295"/>
        </pc:sldMkLst>
      </pc:sldChg>
      <pc:sldChg chg="modSp mod ord">
        <pc:chgData name="Nina Adams" userId="712ee407-bfef-402f-965a-4cb0f58778c5" providerId="ADAL" clId="{0774B9AF-6442-4FE7-A7D2-60D3303C8391}" dt="2025-07-28T22:14:12.954" v="2318" actId="113"/>
        <pc:sldMkLst>
          <pc:docMk/>
          <pc:sldMk cId="2861963693" sldId="296"/>
        </pc:sldMkLst>
        <pc:spChg chg="mod">
          <ac:chgData name="Nina Adams" userId="712ee407-bfef-402f-965a-4cb0f58778c5" providerId="ADAL" clId="{0774B9AF-6442-4FE7-A7D2-60D3303C8391}" dt="2025-07-28T22:14:12.954" v="2318" actId="113"/>
          <ac:spMkLst>
            <pc:docMk/>
            <pc:sldMk cId="2861963693" sldId="296"/>
            <ac:spMk id="5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11T20:42:33.728" v="657" actId="14100"/>
          <ac:spMkLst>
            <pc:docMk/>
            <pc:sldMk cId="2861963693" sldId="296"/>
            <ac:spMk id="7" creationId="{00000000-0000-0000-0000-000000000000}"/>
          </ac:spMkLst>
        </pc:spChg>
      </pc:sldChg>
      <pc:sldChg chg="modSp mod">
        <pc:chgData name="Nina Adams" userId="712ee407-bfef-402f-965a-4cb0f58778c5" providerId="ADAL" clId="{0774B9AF-6442-4FE7-A7D2-60D3303C8391}" dt="2025-07-28T22:14:30.316" v="2321" actId="113"/>
        <pc:sldMkLst>
          <pc:docMk/>
          <pc:sldMk cId="522871818" sldId="298"/>
        </pc:sldMkLst>
        <pc:spChg chg="mod">
          <ac:chgData name="Nina Adams" userId="712ee407-bfef-402f-965a-4cb0f58778c5" providerId="ADAL" clId="{0774B9AF-6442-4FE7-A7D2-60D3303C8391}" dt="2025-07-28T22:14:30.316" v="2321" actId="113"/>
          <ac:spMkLst>
            <pc:docMk/>
            <pc:sldMk cId="522871818" sldId="298"/>
            <ac:spMk id="5" creationId="{00000000-0000-0000-0000-000000000000}"/>
          </ac:spMkLst>
        </pc:spChg>
      </pc:sldChg>
      <pc:sldChg chg="del">
        <pc:chgData name="Nina Adams" userId="712ee407-bfef-402f-965a-4cb0f58778c5" providerId="ADAL" clId="{0774B9AF-6442-4FE7-A7D2-60D3303C8391}" dt="2025-07-11T21:06:34.323" v="798" actId="47"/>
        <pc:sldMkLst>
          <pc:docMk/>
          <pc:sldMk cId="3512285515" sldId="299"/>
        </pc:sldMkLst>
      </pc:sldChg>
      <pc:sldChg chg="addSp modSp mod">
        <pc:chgData name="Nina Adams" userId="712ee407-bfef-402f-965a-4cb0f58778c5" providerId="ADAL" clId="{0774B9AF-6442-4FE7-A7D2-60D3303C8391}" dt="2025-07-28T22:14:17.968" v="2319" actId="113"/>
        <pc:sldMkLst>
          <pc:docMk/>
          <pc:sldMk cId="615991697" sldId="300"/>
        </pc:sldMkLst>
        <pc:spChg chg="add mod">
          <ac:chgData name="Nina Adams" userId="712ee407-bfef-402f-965a-4cb0f58778c5" providerId="ADAL" clId="{0774B9AF-6442-4FE7-A7D2-60D3303C8391}" dt="2025-07-28T22:14:17.968" v="2319" actId="113"/>
          <ac:spMkLst>
            <pc:docMk/>
            <pc:sldMk cId="615991697" sldId="300"/>
            <ac:spMk id="2" creationId="{634DC4DE-EC5A-2758-2D2C-32E32E72B39B}"/>
          </ac:spMkLst>
        </pc:spChg>
        <pc:spChg chg="mod">
          <ac:chgData name="Nina Adams" userId="712ee407-bfef-402f-965a-4cb0f58778c5" providerId="ADAL" clId="{0774B9AF-6442-4FE7-A7D2-60D3303C8391}" dt="2025-07-11T20:27:31.968" v="215" actId="1076"/>
          <ac:spMkLst>
            <pc:docMk/>
            <pc:sldMk cId="615991697" sldId="300"/>
            <ac:spMk id="4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3T16:04:12.687" v="1935" actId="20577"/>
          <ac:spMkLst>
            <pc:docMk/>
            <pc:sldMk cId="615991697" sldId="300"/>
            <ac:spMk id="15" creationId="{CE57486C-90BF-2E52-AC48-75EFFA49C309}"/>
          </ac:spMkLst>
        </pc:spChg>
        <pc:spChg chg="mod">
          <ac:chgData name="Nina Adams" userId="712ee407-bfef-402f-965a-4cb0f58778c5" providerId="ADAL" clId="{0774B9AF-6442-4FE7-A7D2-60D3303C8391}" dt="2025-07-23T18:11:42.929" v="2134" actId="5793"/>
          <ac:spMkLst>
            <pc:docMk/>
            <pc:sldMk cId="615991697" sldId="300"/>
            <ac:spMk id="16" creationId="{BA44F39D-82CD-E985-483E-EFA77D40D4C6}"/>
          </ac:spMkLst>
        </pc:spChg>
        <pc:spChg chg="mod">
          <ac:chgData name="Nina Adams" userId="712ee407-bfef-402f-965a-4cb0f58778c5" providerId="ADAL" clId="{0774B9AF-6442-4FE7-A7D2-60D3303C8391}" dt="2025-07-23T18:11:57.473" v="2136" actId="404"/>
          <ac:spMkLst>
            <pc:docMk/>
            <pc:sldMk cId="615991697" sldId="300"/>
            <ac:spMk id="17" creationId="{999B5D26-449C-2E4D-6F7D-4F10CB1B65BA}"/>
          </ac:spMkLst>
        </pc:spChg>
        <pc:spChg chg="mod">
          <ac:chgData name="Nina Adams" userId="712ee407-bfef-402f-965a-4cb0f58778c5" providerId="ADAL" clId="{0774B9AF-6442-4FE7-A7D2-60D3303C8391}" dt="2025-07-23T18:11:51.924" v="2135" actId="404"/>
          <ac:spMkLst>
            <pc:docMk/>
            <pc:sldMk cId="615991697" sldId="300"/>
            <ac:spMk id="18" creationId="{A107C535-3FF4-AAFB-20B9-D90DAA9DA3FE}"/>
          </ac:spMkLst>
        </pc:spChg>
        <pc:picChg chg="mod">
          <ac:chgData name="Nina Adams" userId="712ee407-bfef-402f-965a-4cb0f58778c5" providerId="ADAL" clId="{0774B9AF-6442-4FE7-A7D2-60D3303C8391}" dt="2025-07-11T20:27:15.838" v="188" actId="14100"/>
          <ac:picMkLst>
            <pc:docMk/>
            <pc:sldMk cId="615991697" sldId="300"/>
            <ac:picMk id="14" creationId="{CDE15C65-8A4D-8D0B-368C-9394A5D8417F}"/>
          </ac:picMkLst>
        </pc:picChg>
      </pc:sldChg>
      <pc:sldChg chg="del">
        <pc:chgData name="Nina Adams" userId="712ee407-bfef-402f-965a-4cb0f58778c5" providerId="ADAL" clId="{0774B9AF-6442-4FE7-A7D2-60D3303C8391}" dt="2025-07-11T21:06:25.530" v="795" actId="47"/>
        <pc:sldMkLst>
          <pc:docMk/>
          <pc:sldMk cId="1983438998" sldId="301"/>
        </pc:sldMkLst>
      </pc:sldChg>
      <pc:sldChg chg="ord">
        <pc:chgData name="Nina Adams" userId="712ee407-bfef-402f-965a-4cb0f58778c5" providerId="ADAL" clId="{0774B9AF-6442-4FE7-A7D2-60D3303C8391}" dt="2025-07-11T20:44:50.472" v="695"/>
        <pc:sldMkLst>
          <pc:docMk/>
          <pc:sldMk cId="3992524993" sldId="2147482194"/>
        </pc:sldMkLst>
      </pc:sldChg>
      <pc:sldChg chg="ord">
        <pc:chgData name="Nina Adams" userId="712ee407-bfef-402f-965a-4cb0f58778c5" providerId="ADAL" clId="{0774B9AF-6442-4FE7-A7D2-60D3303C8391}" dt="2025-07-11T20:44:50.472" v="695"/>
        <pc:sldMkLst>
          <pc:docMk/>
          <pc:sldMk cId="2178219097" sldId="2147482195"/>
        </pc:sldMkLst>
      </pc:sldChg>
      <pc:sldChg chg="mod ord modShow">
        <pc:chgData name="Nina Adams" userId="712ee407-bfef-402f-965a-4cb0f58778c5" providerId="ADAL" clId="{0774B9AF-6442-4FE7-A7D2-60D3303C8391}" dt="2025-07-11T20:44:50.472" v="695"/>
        <pc:sldMkLst>
          <pc:docMk/>
          <pc:sldMk cId="1650133478" sldId="2147483423"/>
        </pc:sldMkLst>
      </pc:sldChg>
      <pc:sldChg chg="del">
        <pc:chgData name="Nina Adams" userId="712ee407-bfef-402f-965a-4cb0f58778c5" providerId="ADAL" clId="{0774B9AF-6442-4FE7-A7D2-60D3303C8391}" dt="2025-07-11T21:06:16.873" v="791" actId="47"/>
        <pc:sldMkLst>
          <pc:docMk/>
          <pc:sldMk cId="3646277604" sldId="2147483424"/>
        </pc:sldMkLst>
      </pc:sldChg>
      <pc:sldChg chg="del">
        <pc:chgData name="Nina Adams" userId="712ee407-bfef-402f-965a-4cb0f58778c5" providerId="ADAL" clId="{0774B9AF-6442-4FE7-A7D2-60D3303C8391}" dt="2025-07-11T21:06:28.279" v="797" actId="47"/>
        <pc:sldMkLst>
          <pc:docMk/>
          <pc:sldMk cId="118291227" sldId="2147483426"/>
        </pc:sldMkLst>
      </pc:sldChg>
      <pc:sldChg chg="del">
        <pc:chgData name="Nina Adams" userId="712ee407-bfef-402f-965a-4cb0f58778c5" providerId="ADAL" clId="{0774B9AF-6442-4FE7-A7D2-60D3303C8391}" dt="2025-07-11T21:06:35.778" v="799" actId="47"/>
        <pc:sldMkLst>
          <pc:docMk/>
          <pc:sldMk cId="2267448544" sldId="2147483427"/>
        </pc:sldMkLst>
      </pc:sldChg>
      <pc:sldChg chg="del">
        <pc:chgData name="Nina Adams" userId="712ee407-bfef-402f-965a-4cb0f58778c5" providerId="ADAL" clId="{0774B9AF-6442-4FE7-A7D2-60D3303C8391}" dt="2025-07-11T21:06:39.129" v="801" actId="47"/>
        <pc:sldMkLst>
          <pc:docMk/>
          <pc:sldMk cId="2009103782" sldId="2147483428"/>
        </pc:sldMkLst>
      </pc:sldChg>
      <pc:sldChg chg="ord">
        <pc:chgData name="Nina Adams" userId="712ee407-bfef-402f-965a-4cb0f58778c5" providerId="ADAL" clId="{0774B9AF-6442-4FE7-A7D2-60D3303C8391}" dt="2025-07-11T20:44:50.472" v="695"/>
        <pc:sldMkLst>
          <pc:docMk/>
          <pc:sldMk cId="1533684298" sldId="2147483434"/>
        </pc:sldMkLst>
      </pc:sldChg>
      <pc:sldChg chg="mod ord modShow">
        <pc:chgData name="Nina Adams" userId="712ee407-bfef-402f-965a-4cb0f58778c5" providerId="ADAL" clId="{0774B9AF-6442-4FE7-A7D2-60D3303C8391}" dt="2025-07-11T20:35:43.183" v="480"/>
        <pc:sldMkLst>
          <pc:docMk/>
          <pc:sldMk cId="267818861" sldId="2147483436"/>
        </pc:sldMkLst>
      </pc:sldChg>
      <pc:sldChg chg="mod ord modShow">
        <pc:chgData name="Nina Adams" userId="712ee407-bfef-402f-965a-4cb0f58778c5" providerId="ADAL" clId="{0774B9AF-6442-4FE7-A7D2-60D3303C8391}" dt="2025-07-11T20:35:43.183" v="480"/>
        <pc:sldMkLst>
          <pc:docMk/>
          <pc:sldMk cId="1210602392" sldId="2147483437"/>
        </pc:sldMkLst>
      </pc:sldChg>
      <pc:sldChg chg="ord">
        <pc:chgData name="Nina Adams" userId="712ee407-bfef-402f-965a-4cb0f58778c5" providerId="ADAL" clId="{0774B9AF-6442-4FE7-A7D2-60D3303C8391}" dt="2025-07-11T20:44:50.472" v="695"/>
        <pc:sldMkLst>
          <pc:docMk/>
          <pc:sldMk cId="3047701299" sldId="2147483438"/>
        </pc:sldMkLst>
      </pc:sldChg>
      <pc:sldChg chg="ord">
        <pc:chgData name="Nina Adams" userId="712ee407-bfef-402f-965a-4cb0f58778c5" providerId="ADAL" clId="{0774B9AF-6442-4FE7-A7D2-60D3303C8391}" dt="2025-07-11T20:44:50.472" v="695"/>
        <pc:sldMkLst>
          <pc:docMk/>
          <pc:sldMk cId="827371893" sldId="2147483450"/>
        </pc:sldMkLst>
      </pc:sldChg>
      <pc:sldChg chg="modSp mod">
        <pc:chgData name="Nina Adams" userId="712ee407-bfef-402f-965a-4cb0f58778c5" providerId="ADAL" clId="{0774B9AF-6442-4FE7-A7D2-60D3303C8391}" dt="2025-07-28T22:15:55.751" v="2343" actId="113"/>
        <pc:sldMkLst>
          <pc:docMk/>
          <pc:sldMk cId="0" sldId="2147483452"/>
        </pc:sldMkLst>
        <pc:spChg chg="mod">
          <ac:chgData name="Nina Adams" userId="712ee407-bfef-402f-965a-4cb0f58778c5" providerId="ADAL" clId="{0774B9AF-6442-4FE7-A7D2-60D3303C8391}" dt="2025-07-28T22:15:51.598" v="2342" actId="113"/>
          <ac:spMkLst>
            <pc:docMk/>
            <pc:sldMk cId="0" sldId="2147483452"/>
            <ac:spMk id="18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5:55.751" v="2343" actId="113"/>
          <ac:spMkLst>
            <pc:docMk/>
            <pc:sldMk cId="0" sldId="2147483452"/>
            <ac:spMk id="19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5:55.751" v="2343" actId="113"/>
          <ac:spMkLst>
            <pc:docMk/>
            <pc:sldMk cId="0" sldId="2147483452"/>
            <ac:spMk id="21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5:51.598" v="2342" actId="113"/>
          <ac:spMkLst>
            <pc:docMk/>
            <pc:sldMk cId="0" sldId="2147483452"/>
            <ac:spMk id="22" creationId="{00000000-0000-0000-0000-000000000000}"/>
          </ac:spMkLst>
        </pc:spChg>
      </pc:sldChg>
      <pc:sldChg chg="addSp delSp modSp mod">
        <pc:chgData name="Nina Adams" userId="712ee407-bfef-402f-965a-4cb0f58778c5" providerId="ADAL" clId="{0774B9AF-6442-4FE7-A7D2-60D3303C8391}" dt="2025-07-28T22:16:01.579" v="2344" actId="113"/>
        <pc:sldMkLst>
          <pc:docMk/>
          <pc:sldMk cId="0" sldId="2147483453"/>
        </pc:sldMkLst>
        <pc:spChg chg="mod">
          <ac:chgData name="Nina Adams" userId="712ee407-bfef-402f-965a-4cb0f58778c5" providerId="ADAL" clId="{0774B9AF-6442-4FE7-A7D2-60D3303C8391}" dt="2025-07-23T18:05:24.904" v="2042" actId="164"/>
          <ac:spMkLst>
            <pc:docMk/>
            <pc:sldMk cId="0" sldId="2147483453"/>
            <ac:spMk id="24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3T18:05:11.153" v="2037" actId="164"/>
          <ac:spMkLst>
            <pc:docMk/>
            <pc:sldMk cId="0" sldId="2147483453"/>
            <ac:spMk id="37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3T18:06:34.834" v="2053" actId="164"/>
          <ac:spMkLst>
            <pc:docMk/>
            <pc:sldMk cId="0" sldId="2147483453"/>
            <ac:spMk id="38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3T18:05:42.179" v="2045" actId="164"/>
          <ac:spMkLst>
            <pc:docMk/>
            <pc:sldMk cId="0" sldId="2147483453"/>
            <ac:spMk id="40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6:01.579" v="2344" actId="113"/>
          <ac:spMkLst>
            <pc:docMk/>
            <pc:sldMk cId="0" sldId="2147483453"/>
            <ac:spMk id="41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4:05.313" v="2317" actId="113"/>
          <ac:spMkLst>
            <pc:docMk/>
            <pc:sldMk cId="0" sldId="2147483453"/>
            <ac:spMk id="43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4:05.313" v="2317" actId="113"/>
          <ac:spMkLst>
            <pc:docMk/>
            <pc:sldMk cId="0" sldId="2147483453"/>
            <ac:spMk id="45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4:05.313" v="2317" actId="113"/>
          <ac:spMkLst>
            <pc:docMk/>
            <pc:sldMk cId="0" sldId="2147483453"/>
            <ac:spMk id="47" creationId="{00000000-0000-0000-0000-000000000000}"/>
          </ac:spMkLst>
        </pc:spChg>
        <pc:spChg chg="mod">
          <ac:chgData name="Nina Adams" userId="712ee407-bfef-402f-965a-4cb0f58778c5" providerId="ADAL" clId="{0774B9AF-6442-4FE7-A7D2-60D3303C8391}" dt="2025-07-28T22:14:05.313" v="2317" actId="113"/>
          <ac:spMkLst>
            <pc:docMk/>
            <pc:sldMk cId="0" sldId="2147483453"/>
            <ac:spMk id="51" creationId="{00000000-0000-0000-0000-000000000000}"/>
          </ac:spMkLst>
        </pc:spChg>
        <pc:grpChg chg="mod">
          <ac:chgData name="Nina Adams" userId="712ee407-bfef-402f-965a-4cb0f58778c5" providerId="ADAL" clId="{0774B9AF-6442-4FE7-A7D2-60D3303C8391}" dt="2025-07-28T21:57:03.562" v="2315" actId="1076"/>
          <ac:grpSpMkLst>
            <pc:docMk/>
            <pc:sldMk cId="0" sldId="2147483453"/>
            <ac:grpSpMk id="14" creationId="{00000000-0000-0000-0000-000000000000}"/>
          </ac:grpSpMkLst>
        </pc:grpChg>
        <pc:grpChg chg="mod">
          <ac:chgData name="Nina Adams" userId="712ee407-bfef-402f-965a-4cb0f58778c5" providerId="ADAL" clId="{0774B9AF-6442-4FE7-A7D2-60D3303C8391}" dt="2025-07-23T18:05:24.904" v="2042" actId="164"/>
          <ac:grpSpMkLst>
            <pc:docMk/>
            <pc:sldMk cId="0" sldId="2147483453"/>
            <ac:grpSpMk id="21" creationId="{00000000-0000-0000-0000-000000000000}"/>
          </ac:grpSpMkLst>
        </pc:grpChg>
        <pc:grpChg chg="mod">
          <ac:chgData name="Nina Adams" userId="712ee407-bfef-402f-965a-4cb0f58778c5" providerId="ADAL" clId="{0774B9AF-6442-4FE7-A7D2-60D3303C8391}" dt="2025-07-23T18:05:11.153" v="2037" actId="164"/>
          <ac:grpSpMkLst>
            <pc:docMk/>
            <pc:sldMk cId="0" sldId="2147483453"/>
            <ac:grpSpMk id="25" creationId="{00000000-0000-0000-0000-000000000000}"/>
          </ac:grpSpMkLst>
        </pc:grpChg>
        <pc:grpChg chg="mod">
          <ac:chgData name="Nina Adams" userId="712ee407-bfef-402f-965a-4cb0f58778c5" providerId="ADAL" clId="{0774B9AF-6442-4FE7-A7D2-60D3303C8391}" dt="2025-07-23T18:06:34.834" v="2053" actId="164"/>
          <ac:grpSpMkLst>
            <pc:docMk/>
            <pc:sldMk cId="0" sldId="2147483453"/>
            <ac:grpSpMk id="28" creationId="{00000000-0000-0000-0000-000000000000}"/>
          </ac:grpSpMkLst>
        </pc:grpChg>
        <pc:grpChg chg="mod">
          <ac:chgData name="Nina Adams" userId="712ee407-bfef-402f-965a-4cb0f58778c5" providerId="ADAL" clId="{0774B9AF-6442-4FE7-A7D2-60D3303C8391}" dt="2025-07-23T18:05:42.179" v="2045" actId="164"/>
          <ac:grpSpMkLst>
            <pc:docMk/>
            <pc:sldMk cId="0" sldId="2147483453"/>
            <ac:grpSpMk id="34" creationId="{00000000-0000-0000-0000-000000000000}"/>
          </ac:grpSpMkLst>
        </pc:grpChg>
        <pc:grpChg chg="add mod">
          <ac:chgData name="Nina Adams" userId="712ee407-bfef-402f-965a-4cb0f58778c5" providerId="ADAL" clId="{0774B9AF-6442-4FE7-A7D2-60D3303C8391}" dt="2025-07-23T18:10:03.766" v="2084" actId="465"/>
          <ac:grpSpMkLst>
            <pc:docMk/>
            <pc:sldMk cId="0" sldId="2147483453"/>
            <ac:grpSpMk id="52" creationId="{E5FF8CF1-A87E-40B0-0F35-280139F22149}"/>
          </ac:grpSpMkLst>
        </pc:grpChg>
        <pc:grpChg chg="add mod">
          <ac:chgData name="Nina Adams" userId="712ee407-bfef-402f-965a-4cb0f58778c5" providerId="ADAL" clId="{0774B9AF-6442-4FE7-A7D2-60D3303C8391}" dt="2025-07-23T18:09:56.849" v="2083" actId="552"/>
          <ac:grpSpMkLst>
            <pc:docMk/>
            <pc:sldMk cId="0" sldId="2147483453"/>
            <ac:grpSpMk id="53" creationId="{07352378-63AA-49F3-E1FB-FEFD039A2344}"/>
          </ac:grpSpMkLst>
        </pc:grpChg>
        <pc:grpChg chg="add mod">
          <ac:chgData name="Nina Adams" userId="712ee407-bfef-402f-965a-4cb0f58778c5" providerId="ADAL" clId="{0774B9AF-6442-4FE7-A7D2-60D3303C8391}" dt="2025-07-23T18:09:56.849" v="2083" actId="552"/>
          <ac:grpSpMkLst>
            <pc:docMk/>
            <pc:sldMk cId="0" sldId="2147483453"/>
            <ac:grpSpMk id="55" creationId="{8C089B46-1411-E1C4-6F55-6A5039F075EC}"/>
          </ac:grpSpMkLst>
        </pc:grpChg>
        <pc:grpChg chg="add mod">
          <ac:chgData name="Nina Adams" userId="712ee407-bfef-402f-965a-4cb0f58778c5" providerId="ADAL" clId="{0774B9AF-6442-4FE7-A7D2-60D3303C8391}" dt="2025-07-23T18:10:03.766" v="2084" actId="465"/>
          <ac:grpSpMkLst>
            <pc:docMk/>
            <pc:sldMk cId="0" sldId="2147483453"/>
            <ac:grpSpMk id="56" creationId="{4856E93E-7BC4-DF77-FB3B-A3AE83FC22A1}"/>
          </ac:grpSpMkLst>
        </pc:grpChg>
      </pc:sldChg>
      <pc:sldChg chg="modSp mod ord">
        <pc:chgData name="Nina Adams" userId="712ee407-bfef-402f-965a-4cb0f58778c5" providerId="ADAL" clId="{0774B9AF-6442-4FE7-A7D2-60D3303C8391}" dt="2025-07-28T22:16:25.107" v="2346" actId="14100"/>
        <pc:sldMkLst>
          <pc:docMk/>
          <pc:sldMk cId="4037371991" sldId="2147483454"/>
        </pc:sldMkLst>
        <pc:spChg chg="mod">
          <ac:chgData name="Nina Adams" userId="712ee407-bfef-402f-965a-4cb0f58778c5" providerId="ADAL" clId="{0774B9AF-6442-4FE7-A7D2-60D3303C8391}" dt="2025-07-28T22:14:52.493" v="2326" actId="14100"/>
          <ac:spMkLst>
            <pc:docMk/>
            <pc:sldMk cId="4037371991" sldId="2147483454"/>
            <ac:spMk id="2" creationId="{81051D71-D3D2-B666-93BC-A368313A44B6}"/>
          </ac:spMkLst>
        </pc:spChg>
        <pc:spChg chg="mod">
          <ac:chgData name="Nina Adams" userId="712ee407-bfef-402f-965a-4cb0f58778c5" providerId="ADAL" clId="{0774B9AF-6442-4FE7-A7D2-60D3303C8391}" dt="2025-07-28T22:14:44.341" v="2323" actId="1076"/>
          <ac:spMkLst>
            <pc:docMk/>
            <pc:sldMk cId="4037371991" sldId="2147483454"/>
            <ac:spMk id="4" creationId="{30FCA8E7-10ED-9629-4C87-20AA7CA1740A}"/>
          </ac:spMkLst>
        </pc:spChg>
        <pc:spChg chg="mod">
          <ac:chgData name="Nina Adams" userId="712ee407-bfef-402f-965a-4cb0f58778c5" providerId="ADAL" clId="{0774B9AF-6442-4FE7-A7D2-60D3303C8391}" dt="2025-07-28T22:16:25.107" v="2346" actId="14100"/>
          <ac:spMkLst>
            <pc:docMk/>
            <pc:sldMk cId="4037371991" sldId="2147483454"/>
            <ac:spMk id="12" creationId="{63151C89-781A-DAAD-032A-C5C673B1B361}"/>
          </ac:spMkLst>
        </pc:spChg>
        <pc:spChg chg="mod">
          <ac:chgData name="Nina Adams" userId="712ee407-bfef-402f-965a-4cb0f58778c5" providerId="ADAL" clId="{0774B9AF-6442-4FE7-A7D2-60D3303C8391}" dt="2025-07-28T22:16:22.120" v="2345" actId="14100"/>
          <ac:spMkLst>
            <pc:docMk/>
            <pc:sldMk cId="4037371991" sldId="2147483454"/>
            <ac:spMk id="13" creationId="{3CFE457F-09D3-793B-CAFF-36F083A5AAFD}"/>
          </ac:spMkLst>
        </pc:spChg>
      </pc:sldChg>
      <pc:sldChg chg="del">
        <pc:chgData name="Nina Adams" userId="712ee407-bfef-402f-965a-4cb0f58778c5" providerId="ADAL" clId="{0774B9AF-6442-4FE7-A7D2-60D3303C8391}" dt="2025-07-11T21:08:52.408" v="853" actId="47"/>
        <pc:sldMkLst>
          <pc:docMk/>
          <pc:sldMk cId="608260212" sldId="2147483455"/>
        </pc:sldMkLst>
      </pc:sldChg>
      <pc:sldChg chg="addSp delSp modSp add mod modClrScheme chgLayout">
        <pc:chgData name="Nina Adams" userId="712ee407-bfef-402f-965a-4cb0f58778c5" providerId="ADAL" clId="{0774B9AF-6442-4FE7-A7D2-60D3303C8391}" dt="2025-07-23T16:02:10.323" v="1892" actId="14734"/>
        <pc:sldMkLst>
          <pc:docMk/>
          <pc:sldMk cId="2597883384" sldId="2147483455"/>
        </pc:sldMkLst>
        <pc:spChg chg="mod">
          <ac:chgData name="Nina Adams" userId="712ee407-bfef-402f-965a-4cb0f58778c5" providerId="ADAL" clId="{0774B9AF-6442-4FE7-A7D2-60D3303C8391}" dt="2025-07-23T16:00:26.555" v="1810" actId="1076"/>
          <ac:spMkLst>
            <pc:docMk/>
            <pc:sldMk cId="2597883384" sldId="2147483455"/>
            <ac:spMk id="14" creationId="{51F0A17C-A749-096C-7C25-29CDD39F1100}"/>
          </ac:spMkLst>
        </pc:spChg>
        <pc:grpChg chg="mod">
          <ac:chgData name="Nina Adams" userId="712ee407-bfef-402f-965a-4cb0f58778c5" providerId="ADAL" clId="{0774B9AF-6442-4FE7-A7D2-60D3303C8391}" dt="2025-07-23T16:00:38.948" v="1816" actId="1076"/>
          <ac:grpSpMkLst>
            <pc:docMk/>
            <pc:sldMk cId="2597883384" sldId="2147483455"/>
            <ac:grpSpMk id="6" creationId="{F55429E6-B5D5-E250-1A5C-FD9765EA4A95}"/>
          </ac:grpSpMkLst>
        </pc:grpChg>
        <pc:graphicFrameChg chg="add mod ord modGraphic">
          <ac:chgData name="Nina Adams" userId="712ee407-bfef-402f-965a-4cb0f58778c5" providerId="ADAL" clId="{0774B9AF-6442-4FE7-A7D2-60D3303C8391}" dt="2025-07-23T16:02:10.323" v="1892" actId="14734"/>
          <ac:graphicFrameMkLst>
            <pc:docMk/>
            <pc:sldMk cId="2597883384" sldId="2147483455"/>
            <ac:graphicFrameMk id="21" creationId="{B71D1B91-A4D7-1340-215B-46CC651DED6A}"/>
          </ac:graphicFrameMkLst>
        </pc:graphicFrameChg>
      </pc:sldChg>
      <pc:sldChg chg="del">
        <pc:chgData name="Nina Adams" userId="712ee407-bfef-402f-965a-4cb0f58778c5" providerId="ADAL" clId="{0774B9AF-6442-4FE7-A7D2-60D3303C8391}" dt="2025-07-11T21:08:55.549" v="855" actId="47"/>
        <pc:sldMkLst>
          <pc:docMk/>
          <pc:sldMk cId="182528977" sldId="2147483456"/>
        </pc:sldMkLst>
      </pc:sldChg>
      <pc:sldChg chg="add del">
        <pc:chgData name="Nina Adams" userId="712ee407-bfef-402f-965a-4cb0f58778c5" providerId="ADAL" clId="{0774B9AF-6442-4FE7-A7D2-60D3303C8391}" dt="2025-07-23T18:10:45.989" v="2088" actId="47"/>
        <pc:sldMkLst>
          <pc:docMk/>
          <pc:sldMk cId="1572608345" sldId="2147483456"/>
        </pc:sldMkLst>
      </pc:sldChg>
      <pc:sldChg chg="del">
        <pc:chgData name="Nina Adams" userId="712ee407-bfef-402f-965a-4cb0f58778c5" providerId="ADAL" clId="{0774B9AF-6442-4FE7-A7D2-60D3303C8391}" dt="2025-07-11T21:08:53.946" v="854" actId="47"/>
        <pc:sldMkLst>
          <pc:docMk/>
          <pc:sldMk cId="841552851" sldId="2147483457"/>
        </pc:sldMkLst>
      </pc:sldChg>
      <pc:sldChg chg="modSp add del mod">
        <pc:chgData name="Nina Adams" userId="712ee407-bfef-402f-965a-4cb0f58778c5" providerId="ADAL" clId="{0774B9AF-6442-4FE7-A7D2-60D3303C8391}" dt="2025-07-11T20:25:50.800" v="182" actId="47"/>
        <pc:sldMkLst>
          <pc:docMk/>
          <pc:sldMk cId="0" sldId="2147483458"/>
        </pc:sldMkLst>
      </pc:sldChg>
      <pc:sldChg chg="add del">
        <pc:chgData name="Nina Adams" userId="712ee407-bfef-402f-965a-4cb0f58778c5" providerId="ADAL" clId="{0774B9AF-6442-4FE7-A7D2-60D3303C8391}" dt="2025-07-11T21:06:23.528" v="793" actId="47"/>
        <pc:sldMkLst>
          <pc:docMk/>
          <pc:sldMk cId="352888404" sldId="2147483458"/>
        </pc:sldMkLst>
      </pc:sldChg>
      <pc:sldChg chg="modSp add del mod">
        <pc:chgData name="Nina Adams" userId="712ee407-bfef-402f-965a-4cb0f58778c5" providerId="ADAL" clId="{0774B9AF-6442-4FE7-A7D2-60D3303C8391}" dt="2025-07-11T21:09:22.684" v="860" actId="47"/>
        <pc:sldMkLst>
          <pc:docMk/>
          <pc:sldMk cId="3334961384" sldId="2147483459"/>
        </pc:sldMkLst>
      </pc:sldChg>
      <pc:sldChg chg="add del">
        <pc:chgData name="Nina Adams" userId="712ee407-bfef-402f-965a-4cb0f58778c5" providerId="ADAL" clId="{0774B9AF-6442-4FE7-A7D2-60D3303C8391}" dt="2025-07-11T21:08:38.622" v="850" actId="47"/>
        <pc:sldMkLst>
          <pc:docMk/>
          <pc:sldMk cId="2579292196" sldId="2147483460"/>
        </pc:sldMkLst>
      </pc:sldChg>
      <pc:sldChg chg="add del">
        <pc:chgData name="Nina Adams" userId="712ee407-bfef-402f-965a-4cb0f58778c5" providerId="ADAL" clId="{0774B9AF-6442-4FE7-A7D2-60D3303C8391}" dt="2025-07-11T21:06:50.412" v="802" actId="47"/>
        <pc:sldMkLst>
          <pc:docMk/>
          <pc:sldMk cId="3136040352" sldId="2147483460"/>
        </pc:sldMkLst>
      </pc:sldChg>
      <pc:sldChg chg="new del">
        <pc:chgData name="Nina Adams" userId="712ee407-bfef-402f-965a-4cb0f58778c5" providerId="ADAL" clId="{0774B9AF-6442-4FE7-A7D2-60D3303C8391}" dt="2025-07-11T20:45:04.160" v="697" actId="47"/>
        <pc:sldMkLst>
          <pc:docMk/>
          <pc:sldMk cId="3922544002" sldId="21474834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5ECBB-A98F-4DC9-BDB0-F1CF1BFB6563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460BA-0FAA-4429-9395-3E987DB9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093B630B-98F0-A558-44D6-C08F95FB3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7"/>
          <a:stretch/>
        </p:blipFill>
        <p:spPr>
          <a:xfrm>
            <a:off x="0" y="0"/>
            <a:ext cx="18288000" cy="1003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95" y="763735"/>
            <a:ext cx="16527782" cy="646331"/>
          </a:xfrm>
        </p:spPr>
        <p:txBody>
          <a:bodyPr/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6299" y="2153246"/>
            <a:ext cx="16527782" cy="1902444"/>
          </a:xfr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+mn-lt"/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102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50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21A61E-DF9E-F052-06B1-83ADA07FFD3F}"/>
              </a:ext>
            </a:extLst>
          </p:cNvPr>
          <p:cNvSpPr/>
          <p:nvPr userDrawn="1"/>
        </p:nvSpPr>
        <p:spPr>
          <a:xfrm>
            <a:off x="0" y="10039350"/>
            <a:ext cx="18288000" cy="24765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5037709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hyperlink" Target="https://www.youtube.com/@MytechPartner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hyperlink" Target="https://www.linkedin.com/groups/9562361/" TargetMode="External"/><Relationship Id="rId5" Type="http://schemas.openxmlformats.org/officeDocument/2006/relationships/image" Target="../media/image37.svg"/><Relationship Id="rId10" Type="http://schemas.openxmlformats.org/officeDocument/2006/relationships/image" Target="../media/image40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svg"/><Relationship Id="rId7" Type="http://schemas.openxmlformats.org/officeDocument/2006/relationships/image" Target="../media/image1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diegos@365demo.fun" TargetMode="External"/><Relationship Id="rId13" Type="http://schemas.openxmlformats.org/officeDocument/2006/relationships/hyperlink" Target="mailto:lynner@365demo.fun" TargetMode="External"/><Relationship Id="rId3" Type="http://schemas.openxmlformats.org/officeDocument/2006/relationships/image" Target="../media/image29.svg"/><Relationship Id="rId7" Type="http://schemas.openxmlformats.org/officeDocument/2006/relationships/hyperlink" Target="mailto:alland@365demo.fun" TargetMode="External"/><Relationship Id="rId12" Type="http://schemas.openxmlformats.org/officeDocument/2006/relationships/hyperlink" Target="mailto:lidiah@365demo.fun" TargetMode="External"/><Relationship Id="rId2" Type="http://schemas.openxmlformats.org/officeDocument/2006/relationships/image" Target="../media/image28.png"/><Relationship Id="rId16" Type="http://schemas.openxmlformats.org/officeDocument/2006/relationships/hyperlink" Target="mailto:nestorw@365demo.fu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delev@365demo.fun" TargetMode="External"/><Relationship Id="rId11" Type="http://schemas.openxmlformats.org/officeDocument/2006/relationships/hyperlink" Target="mailto:leeg@365demo.fun" TargetMode="External"/><Relationship Id="rId5" Type="http://schemas.openxmlformats.org/officeDocument/2006/relationships/image" Target="../media/image37.svg"/><Relationship Id="rId15" Type="http://schemas.openxmlformats.org/officeDocument/2006/relationships/hyperlink" Target="mailto:miriamg@365demo.fun" TargetMode="External"/><Relationship Id="rId10" Type="http://schemas.openxmlformats.org/officeDocument/2006/relationships/hyperlink" Target="mailto:johannal@365demo.fun" TargetMode="External"/><Relationship Id="rId4" Type="http://schemas.openxmlformats.org/officeDocument/2006/relationships/image" Target="../media/image36.png"/><Relationship Id="rId9" Type="http://schemas.openxmlformats.org/officeDocument/2006/relationships/hyperlink" Target="mailto:irvins@365demo.fun" TargetMode="External"/><Relationship Id="rId14" Type="http://schemas.openxmlformats.org/officeDocument/2006/relationships/hyperlink" Target="mailto:meganb@365demo.fu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svg"/><Relationship Id="rId7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9.svg"/><Relationship Id="rId7" Type="http://schemas.openxmlformats.org/officeDocument/2006/relationships/image" Target="../media/image55.svg"/><Relationship Id="rId12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0.svg"/><Relationship Id="rId5" Type="http://schemas.openxmlformats.org/officeDocument/2006/relationships/image" Target="../media/image31.sv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11973"/>
            <a:chOff x="0" y="0"/>
            <a:chExt cx="4816593" cy="1530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30725"/>
            </a:xfrm>
            <a:custGeom>
              <a:avLst/>
              <a:gdLst/>
              <a:ahLst/>
              <a:cxnLst/>
              <a:rect l="l" t="t" r="r" b="b"/>
              <a:pathLst>
                <a:path w="4816592" h="1530725">
                  <a:moveTo>
                    <a:pt x="0" y="0"/>
                  </a:moveTo>
                  <a:lnTo>
                    <a:pt x="4816592" y="0"/>
                  </a:lnTo>
                  <a:lnTo>
                    <a:pt x="4816592" y="1530725"/>
                  </a:lnTo>
                  <a:lnTo>
                    <a:pt x="0" y="1530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56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5819379"/>
          </a:xfrm>
          <a:custGeom>
            <a:avLst/>
            <a:gdLst/>
            <a:ahLst/>
            <a:cxnLst/>
            <a:rect l="l" t="t" r="r" b="b"/>
            <a:pathLst>
              <a:path w="18288000" h="5819379">
                <a:moveTo>
                  <a:pt x="0" y="0"/>
                </a:moveTo>
                <a:lnTo>
                  <a:pt x="18288000" y="0"/>
                </a:lnTo>
                <a:lnTo>
                  <a:pt x="18288000" y="5819379"/>
                </a:lnTo>
                <a:lnTo>
                  <a:pt x="0" y="5819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t="-54687" b="-546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5787307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59518" y="4495989"/>
            <a:ext cx="3225845" cy="322584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15240" y="4651594"/>
            <a:ext cx="2914401" cy="29144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9844556"/>
            <a:ext cx="18288000" cy="442444"/>
          </a:xfrm>
          <a:custGeom>
            <a:avLst/>
            <a:gdLst/>
            <a:ahLst/>
            <a:cxnLst/>
            <a:rect l="l" t="t" r="r" b="b"/>
            <a:pathLst>
              <a:path w="2011110" h="442444">
                <a:moveTo>
                  <a:pt x="0" y="0"/>
                </a:moveTo>
                <a:lnTo>
                  <a:pt x="2011110" y="0"/>
                </a:lnTo>
                <a:lnTo>
                  <a:pt x="2011110" y="442444"/>
                </a:lnTo>
                <a:lnTo>
                  <a:pt x="0" y="44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" y="2465824"/>
            <a:ext cx="18287995" cy="130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8800" b="1" dirty="0">
                <a:solidFill>
                  <a:srgbClr val="FFFFFF"/>
                </a:solidFill>
                <a:latin typeface="Roboto Bold"/>
              </a:rPr>
              <a:t>Microsoft Copilot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86053" y="8502727"/>
            <a:ext cx="4372774" cy="131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Roboto"/>
              </a:rPr>
              <a:t>M365 Consultant</a:t>
            </a: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Roboto"/>
              </a:rPr>
              <a:t>Mytech Partners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888885" y="7931227"/>
            <a:ext cx="325830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Roboto Bold"/>
              </a:rPr>
              <a:t>Nina Adams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8800" y="1289719"/>
            <a:ext cx="1454599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b="1" spc="384" dirty="0">
                <a:solidFill>
                  <a:srgbClr val="FFFFFF"/>
                </a:solidFill>
                <a:latin typeface="Roboto"/>
              </a:rPr>
              <a:t>Copilot &amp; Cocktails</a:t>
            </a:r>
          </a:p>
        </p:txBody>
      </p:sp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5A88C90-C78B-F080-2BC2-0D8C63995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947" y="8457288"/>
            <a:ext cx="4120619" cy="13356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87E3-048B-628C-E46D-02051F52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0FCA8E7-10ED-9629-4C87-20AA7CA1740A}"/>
              </a:ext>
            </a:extLst>
          </p:cNvPr>
          <p:cNvSpPr/>
          <p:nvPr/>
        </p:nvSpPr>
        <p:spPr>
          <a:xfrm>
            <a:off x="15523611" y="-1382233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89995B8-19BB-A103-9F80-14C3418F0117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DCE569-F064-4F31-2E6C-4926F7B0C0A0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4CE6A5-FE01-59D3-4BAE-481FB3E6AFCF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F8D35C3-249A-AD62-23E9-719F5030DCE8}"/>
              </a:ext>
            </a:extLst>
          </p:cNvPr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7D0AD5B-649C-5634-1199-6305BB281215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C996136-5B88-2C1A-2CD1-74F278C5ABF7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3151C89-781A-DAAD-032A-C5C673B1B361}"/>
              </a:ext>
            </a:extLst>
          </p:cNvPr>
          <p:cNvSpPr txBox="1"/>
          <p:nvPr/>
        </p:nvSpPr>
        <p:spPr>
          <a:xfrm>
            <a:off x="1813302" y="1282296"/>
            <a:ext cx="14383306" cy="871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8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Want to learn more?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CFE457F-09D3-793B-CAFF-36F083A5AAFD}"/>
              </a:ext>
            </a:extLst>
          </p:cNvPr>
          <p:cNvSpPr txBox="1"/>
          <p:nvPr/>
        </p:nvSpPr>
        <p:spPr>
          <a:xfrm>
            <a:off x="1813302" y="2965096"/>
            <a:ext cx="11081288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800" b="1" dirty="0">
                <a:latin typeface="Aptos" panose="020B0004020202020204" pitchFamily="34" charset="0"/>
              </a:rPr>
              <a:t>We offer Copilot training - chat with us!</a:t>
            </a:r>
            <a:br>
              <a:rPr lang="en-US" sz="4800" b="1" dirty="0">
                <a:latin typeface="Aptos" panose="020B0004020202020204" pitchFamily="34" charset="0"/>
              </a:rPr>
            </a:br>
            <a:endParaRPr lang="en-US" sz="4800" b="1" dirty="0">
              <a:latin typeface="Aptos" panose="020B00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800" b="1" dirty="0">
                <a:latin typeface="Aptos" panose="020B0004020202020204" pitchFamily="34" charset="0"/>
              </a:rPr>
              <a:t>Try it out on our demo laptops</a:t>
            </a:r>
            <a:br>
              <a:rPr lang="en-US" sz="4800" b="1" dirty="0">
                <a:latin typeface="Aptos" panose="020B0004020202020204" pitchFamily="34" charset="0"/>
              </a:rPr>
            </a:br>
            <a:endParaRPr lang="en-US" sz="4800" b="1" dirty="0">
              <a:latin typeface="Aptos" panose="020B00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800" b="1" dirty="0">
                <a:latin typeface="Aptos" panose="020B0004020202020204" pitchFamily="34" charset="0"/>
              </a:rPr>
              <a:t>Contact us to learn more about Copilot training</a:t>
            </a:r>
            <a:br>
              <a:rPr lang="en-US" sz="4800" b="1" dirty="0">
                <a:latin typeface="Aptos" panose="020B0004020202020204" pitchFamily="34" charset="0"/>
              </a:rPr>
            </a:br>
            <a:endParaRPr lang="en-US" sz="4800" b="1" dirty="0">
              <a:latin typeface="Aptos" panose="020B0004020202020204" pitchFamily="34" charset="0"/>
            </a:endParaRPr>
          </a:p>
          <a:p>
            <a:pPr lvl="0"/>
            <a:r>
              <a:rPr lang="en-US" sz="4800" b="1" dirty="0">
                <a:latin typeface="Aptos" panose="020B0004020202020204" pitchFamily="34" charset="0"/>
              </a:rPr>
              <a:t> </a:t>
            </a:r>
            <a:endParaRPr lang="en-US" sz="4800" dirty="0">
              <a:latin typeface="Aptos" panose="020B000402020202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1051D71-D3D2-B666-93BC-A368313A44B6}"/>
              </a:ext>
            </a:extLst>
          </p:cNvPr>
          <p:cNvSpPr/>
          <p:nvPr/>
        </p:nvSpPr>
        <p:spPr>
          <a:xfrm>
            <a:off x="13550828" y="2154266"/>
            <a:ext cx="4456838" cy="5718873"/>
          </a:xfrm>
          <a:custGeom>
            <a:avLst/>
            <a:gdLst/>
            <a:ahLst/>
            <a:cxnLst/>
            <a:rect l="l" t="t" r="r" b="b"/>
            <a:pathLst>
              <a:path w="8729491" h="11201406">
                <a:moveTo>
                  <a:pt x="0" y="0"/>
                </a:moveTo>
                <a:lnTo>
                  <a:pt x="8729491" y="0"/>
                </a:lnTo>
                <a:lnTo>
                  <a:pt x="8729491" y="11201406"/>
                </a:lnTo>
                <a:lnTo>
                  <a:pt x="0" y="11201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7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8992885"/>
            <a:ext cx="13457996" cy="3264379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962258" y="8992885"/>
            <a:ext cx="13457996" cy="3264379"/>
            <a:chOff x="0" y="0"/>
            <a:chExt cx="17943995" cy="435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0800000" flipH="1">
            <a:off x="-1800418" y="-2987741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9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9" y="5596379"/>
                </a:lnTo>
                <a:lnTo>
                  <a:pt x="64528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13245" y="1423622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7533673" h="11309219">
                <a:moveTo>
                  <a:pt x="0" y="0"/>
                </a:moveTo>
                <a:lnTo>
                  <a:pt x="17533673" y="0"/>
                </a:lnTo>
                <a:lnTo>
                  <a:pt x="17533673" y="11309219"/>
                </a:lnTo>
                <a:lnTo>
                  <a:pt x="0" y="11309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889892" y="2499073"/>
            <a:ext cx="1071123" cy="1198460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891135" y="4837624"/>
            <a:ext cx="1071123" cy="1198460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3" y="0"/>
                </a:lnTo>
                <a:lnTo>
                  <a:pt x="1071123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361066" y="2641103"/>
            <a:ext cx="3313613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Roboto"/>
                <a:hlinkClick r:id="rId11"/>
              </a:rPr>
              <a:t>M365 Champions Community</a:t>
            </a:r>
            <a:endParaRPr lang="en-US" sz="250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361066" y="4912001"/>
            <a:ext cx="3621634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Roboto"/>
                <a:hlinkClick r:id="rId12"/>
              </a:rPr>
              <a:t>Mytech YouTube </a:t>
            </a:r>
          </a:p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Roboto"/>
                <a:hlinkClick r:id="rId12"/>
              </a:rPr>
              <a:t>Channel</a:t>
            </a:r>
            <a:endParaRPr lang="en-US" sz="250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98203" y="518343"/>
            <a:ext cx="1017647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Resources</a:t>
            </a:r>
          </a:p>
        </p:txBody>
      </p:sp>
      <p:pic>
        <p:nvPicPr>
          <p:cNvPr id="15" name="Picture 1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CBA37F5-242C-1FB7-B57F-F3D3E7FFC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5849" r="3850" b="6339"/>
          <a:stretch>
            <a:fillRect/>
          </a:stretch>
        </p:blipFill>
        <p:spPr>
          <a:xfrm>
            <a:off x="3887205" y="1938170"/>
            <a:ext cx="5957763" cy="59476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8992885"/>
            <a:ext cx="13457996" cy="3264379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962258" y="8992885"/>
            <a:ext cx="13457996" cy="3264379"/>
            <a:chOff x="0" y="0"/>
            <a:chExt cx="17943995" cy="435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0800000" flipH="1">
            <a:off x="-1800418" y="-2987741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9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9" y="5596379"/>
                </a:lnTo>
                <a:lnTo>
                  <a:pt x="64528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02474" y="3390362"/>
            <a:ext cx="634804" cy="710271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02474" y="5789068"/>
            <a:ext cx="634804" cy="710271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3" y="0"/>
                </a:lnTo>
                <a:lnTo>
                  <a:pt x="1071123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877694" y="3370624"/>
            <a:ext cx="8685674" cy="1404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  <a:t>1. Open Edge &gt; Top right … &gt; </a:t>
            </a:r>
            <a:b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b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  <a:t>Click ‘New InPrivate window’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00522" y="5932804"/>
            <a:ext cx="12547205" cy="507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Aptos" panose="020B0004020202020204" pitchFamily="34" charset="0"/>
              </a:rPr>
              <a:t>Type in ‘www.office.com’ &gt; Click ‘Sign in’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04012" y="518343"/>
            <a:ext cx="13180595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latin typeface="Roboto Bold"/>
              </a:rPr>
              <a:t>Login Instructions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F2508-5A91-8B4B-D38A-53E69C16A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3958" y="2227489"/>
            <a:ext cx="6830395" cy="2475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5A42A2-3775-0BB6-C04B-D5C389F01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1503" y="6584092"/>
            <a:ext cx="5453433" cy="2264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60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8992885"/>
            <a:ext cx="13457996" cy="3264379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962258" y="8992885"/>
            <a:ext cx="13457996" cy="3264379"/>
            <a:chOff x="0" y="0"/>
            <a:chExt cx="17943995" cy="435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9AA5C56-BFE3-9A62-3E4D-01AAA8E27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23496"/>
              </p:ext>
            </p:extLst>
          </p:nvPr>
        </p:nvGraphicFramePr>
        <p:xfrm>
          <a:off x="478451" y="369822"/>
          <a:ext cx="17331097" cy="6994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6128">
                  <a:extLst>
                    <a:ext uri="{9D8B030D-6E8A-4147-A177-3AD203B41FA5}">
                      <a16:colId xmlns:a16="http://schemas.microsoft.com/office/drawing/2014/main" val="2675951463"/>
                    </a:ext>
                  </a:extLst>
                </a:gridCol>
                <a:gridCol w="5459105">
                  <a:extLst>
                    <a:ext uri="{9D8B030D-6E8A-4147-A177-3AD203B41FA5}">
                      <a16:colId xmlns:a16="http://schemas.microsoft.com/office/drawing/2014/main" val="3893017982"/>
                    </a:ext>
                  </a:extLst>
                </a:gridCol>
                <a:gridCol w="7955864">
                  <a:extLst>
                    <a:ext uri="{9D8B030D-6E8A-4147-A177-3AD203B41FA5}">
                      <a16:colId xmlns:a16="http://schemas.microsoft.com/office/drawing/2014/main" val="1006683182"/>
                    </a:ext>
                  </a:extLst>
                </a:gridCol>
              </a:tblGrid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Alias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Username / email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latin typeface="Aptos" panose="020B0004020202020204" pitchFamily="34" charset="0"/>
                        </a:rPr>
                        <a:t>Last Name starts with…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654135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Adele 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  <a:hlinkClick r:id="rId6"/>
                        </a:rPr>
                        <a:t>adelev@365demo.fun</a:t>
                      </a:r>
                      <a:r>
                        <a:rPr lang="en-US" sz="3200">
                          <a:latin typeface="Aptos" panose="020B00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 –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117854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Allan </a:t>
                      </a:r>
                      <a:r>
                        <a:rPr lang="en-US" sz="3200" err="1">
                          <a:latin typeface="Aptos" panose="020B0004020202020204" pitchFamily="34" charset="0"/>
                        </a:rPr>
                        <a:t>Deyoung</a:t>
                      </a:r>
                      <a:endParaRPr lang="en-US" sz="32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7"/>
                        </a:rPr>
                        <a:t>alland@365demo.fun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C –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832644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Diego </a:t>
                      </a:r>
                      <a:r>
                        <a:rPr lang="en-US" sz="3200" err="1">
                          <a:latin typeface="Aptos" panose="020B0004020202020204" pitchFamily="34" charset="0"/>
                        </a:rPr>
                        <a:t>Siciliani</a:t>
                      </a:r>
                      <a:endParaRPr lang="en-US" sz="32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8"/>
                        </a:rPr>
                        <a:t>diegos@365demo.fun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E -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755210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Irvin Sayers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9"/>
                        </a:rPr>
                        <a:t>irvins@365demo.fun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G -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161732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Johanna Lorenz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0"/>
                        </a:rPr>
                        <a:t>johannal@365demo.fun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I -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40467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Lee 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1"/>
                        </a:rPr>
                        <a:t>leeg@365demo.fun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75209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Lidia Holloway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2"/>
                        </a:rPr>
                        <a:t>lidiah@365demo.fun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M - 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564510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Lynne Robbins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3"/>
                        </a:rPr>
                        <a:t>lynner@365demo.fun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453205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Megan Bowen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4"/>
                        </a:rPr>
                        <a:t>meganb@365demo.fun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R -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337879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Miriam Graham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5"/>
                        </a:rPr>
                        <a:t>miriamg@365demo.fun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V -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435525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Nestor Wilke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6"/>
                        </a:rPr>
                        <a:t>nestorw@365demo.fun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X -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14402"/>
                  </a:ext>
                </a:extLst>
              </a:tr>
            </a:tbl>
          </a:graphicData>
        </a:graphic>
      </p:graphicFrame>
      <p:sp>
        <p:nvSpPr>
          <p:cNvPr id="14" name="TextBox 22">
            <a:extLst>
              <a:ext uri="{FF2B5EF4-FFF2-40B4-BE49-F238E27FC236}">
                <a16:creationId xmlns:a16="http://schemas.microsoft.com/office/drawing/2014/main" id="{62735C3E-8197-EAD0-40BD-CF682286125F}"/>
              </a:ext>
            </a:extLst>
          </p:cNvPr>
          <p:cNvSpPr txBox="1"/>
          <p:nvPr/>
        </p:nvSpPr>
        <p:spPr>
          <a:xfrm>
            <a:off x="2119417" y="7601530"/>
            <a:ext cx="13180595" cy="1154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000">
                <a:latin typeface="Roboto Bold"/>
              </a:rPr>
              <a:t>Password: </a:t>
            </a:r>
            <a:r>
              <a:rPr lang="en-US" sz="6000">
                <a:highlight>
                  <a:srgbClr val="FFFF00"/>
                </a:highlight>
                <a:latin typeface="Roboto Bold"/>
              </a:rPr>
              <a:t>!365isfun!</a:t>
            </a:r>
          </a:p>
        </p:txBody>
      </p:sp>
    </p:spTree>
    <p:extLst>
      <p:ext uri="{BB962C8B-B14F-4D97-AF65-F5344CB8AC3E}">
        <p14:creationId xmlns:p14="http://schemas.microsoft.com/office/powerpoint/2010/main" val="267818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45072"/>
            <a:chOff x="0" y="0"/>
            <a:chExt cx="4816593" cy="1829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29155"/>
            </a:xfrm>
            <a:custGeom>
              <a:avLst/>
              <a:gdLst/>
              <a:ahLst/>
              <a:cxnLst/>
              <a:rect l="l" t="t" r="r" b="b"/>
              <a:pathLst>
                <a:path w="4816592" h="1829155">
                  <a:moveTo>
                    <a:pt x="0" y="0"/>
                  </a:moveTo>
                  <a:lnTo>
                    <a:pt x="4816592" y="0"/>
                  </a:lnTo>
                  <a:lnTo>
                    <a:pt x="4816592" y="1829155"/>
                  </a:lnTo>
                  <a:lnTo>
                    <a:pt x="0" y="1829155"/>
                  </a:lnTo>
                  <a:close/>
                </a:path>
              </a:pathLst>
            </a:custGeom>
            <a:solidFill>
              <a:srgbClr val="FD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6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2163" y="0"/>
            <a:ext cx="18430163" cy="6945072"/>
          </a:xfrm>
          <a:custGeom>
            <a:avLst/>
            <a:gdLst/>
            <a:ahLst/>
            <a:cxnLst/>
            <a:rect l="l" t="t" r="r" b="b"/>
            <a:pathLst>
              <a:path w="18430163" h="6945072">
                <a:moveTo>
                  <a:pt x="0" y="0"/>
                </a:moveTo>
                <a:lnTo>
                  <a:pt x="18430163" y="0"/>
                </a:lnTo>
                <a:lnTo>
                  <a:pt x="18430163" y="6945072"/>
                </a:lnTo>
                <a:lnTo>
                  <a:pt x="0" y="694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35994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93892" y="7205063"/>
            <a:ext cx="19075784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3404" y="406399"/>
            <a:ext cx="7547640" cy="9582277"/>
          </a:xfrm>
          <a:custGeom>
            <a:avLst/>
            <a:gdLst/>
            <a:ahLst/>
            <a:cxnLst/>
            <a:rect l="l" t="t" r="r" b="b"/>
            <a:pathLst>
              <a:path w="7262427" h="9586954">
                <a:moveTo>
                  <a:pt x="0" y="0"/>
                </a:moveTo>
                <a:lnTo>
                  <a:pt x="7262427" y="0"/>
                </a:lnTo>
                <a:lnTo>
                  <a:pt x="7262427" y="9586954"/>
                </a:lnTo>
                <a:lnTo>
                  <a:pt x="0" y="958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474442" y="4121126"/>
            <a:ext cx="9350155" cy="5907883"/>
          </a:xfrm>
          <a:custGeom>
            <a:avLst/>
            <a:gdLst/>
            <a:ahLst/>
            <a:cxnLst/>
            <a:rect l="l" t="t" r="r" b="b"/>
            <a:pathLst>
              <a:path w="7187226" h="4572115">
                <a:moveTo>
                  <a:pt x="0" y="0"/>
                </a:moveTo>
                <a:lnTo>
                  <a:pt x="7187227" y="0"/>
                </a:lnTo>
                <a:lnTo>
                  <a:pt x="7187227" y="4572115"/>
                </a:lnTo>
                <a:lnTo>
                  <a:pt x="0" y="4572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934892" y="2768523"/>
            <a:ext cx="8362033" cy="10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5"/>
              </a:lnSpc>
              <a:spcBef>
                <a:spcPct val="0"/>
              </a:spcBef>
            </a:pPr>
            <a:r>
              <a:rPr lang="en-US" sz="7237">
                <a:solidFill>
                  <a:srgbClr val="000000"/>
                </a:solidFill>
                <a:latin typeface="Roboto Bold"/>
              </a:rPr>
              <a:t>Prompt Elements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7FC8DC-57E9-52FA-7E19-19196A77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03" y="1051890"/>
            <a:ext cx="14378381" cy="88886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B239D0-320B-9A38-3DF2-22D38F17AC51}"/>
              </a:ext>
            </a:extLst>
          </p:cNvPr>
          <p:cNvSpPr txBox="1">
            <a:spLocks/>
          </p:cNvSpPr>
          <p:nvPr/>
        </p:nvSpPr>
        <p:spPr>
          <a:xfrm>
            <a:off x="3764903" y="222465"/>
            <a:ext cx="13039554" cy="11103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Examples</a:t>
            </a:r>
          </a:p>
        </p:txBody>
      </p:sp>
      <p:pic>
        <p:nvPicPr>
          <p:cNvPr id="35" name="Picture 34" descr="A person standing on a ladder looking through binoculars&#10;&#10;Description automatically generated">
            <a:extLst>
              <a:ext uri="{FF2B5EF4-FFF2-40B4-BE49-F238E27FC236}">
                <a16:creationId xmlns:a16="http://schemas.microsoft.com/office/drawing/2014/main" id="{C0F19146-51A1-D23F-5E2B-E0A2B7BCC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t="3207" r="40700" b="4032"/>
          <a:stretch/>
        </p:blipFill>
        <p:spPr>
          <a:xfrm>
            <a:off x="1151571" y="915027"/>
            <a:ext cx="2549010" cy="90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3347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0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803449" y="4856386"/>
            <a:ext cx="18288000" cy="338654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5"/>
            <a:ext cx="6452849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468279" y="5463468"/>
            <a:ext cx="4940654" cy="160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5301">
                <a:solidFill>
                  <a:srgbClr val="000000"/>
                </a:solidFill>
                <a:latin typeface="Roboto Bold"/>
              </a:rPr>
              <a:t>There are many different roles</a:t>
            </a:r>
          </a:p>
        </p:txBody>
      </p:sp>
      <p:pic>
        <p:nvPicPr>
          <p:cNvPr id="17" name="Picture 16" descr="A person wearing a suit and hat&#10;&#10;AI-generated content may be incorrect.">
            <a:extLst>
              <a:ext uri="{FF2B5EF4-FFF2-40B4-BE49-F238E27FC236}">
                <a16:creationId xmlns:a16="http://schemas.microsoft.com/office/drawing/2014/main" id="{2314079D-5D72-D481-1DA8-35F4A3110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10" y="2396358"/>
            <a:ext cx="7890642" cy="7890642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38EEB515-901F-91C9-B3BF-B416072A4E9B}"/>
              </a:ext>
            </a:extLst>
          </p:cNvPr>
          <p:cNvSpPr txBox="1"/>
          <p:nvPr/>
        </p:nvSpPr>
        <p:spPr>
          <a:xfrm>
            <a:off x="12291036" y="5614193"/>
            <a:ext cx="4747179" cy="160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5301">
                <a:solidFill>
                  <a:srgbClr val="000000"/>
                </a:solidFill>
                <a:latin typeface="Roboto Bold"/>
              </a:rPr>
              <a:t>You wear many different hats!</a:t>
            </a:r>
          </a:p>
        </p:txBody>
      </p:sp>
      <p:pic>
        <p:nvPicPr>
          <p:cNvPr id="13" name="Picture 12" descr="A group of blue people&#10;&#10;AI-generated content may be incorrect.">
            <a:extLst>
              <a:ext uri="{FF2B5EF4-FFF2-40B4-BE49-F238E27FC236}">
                <a16:creationId xmlns:a16="http://schemas.microsoft.com/office/drawing/2014/main" id="{3320E450-B669-0ACF-83AC-3789C9462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937" y="2897527"/>
            <a:ext cx="4191476" cy="2400473"/>
          </a:xfrm>
          <a:prstGeom prst="rect">
            <a:avLst/>
          </a:prstGeom>
        </p:spPr>
      </p:pic>
      <p:pic>
        <p:nvPicPr>
          <p:cNvPr id="14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6FA03A88-5722-DE53-C7D4-A259325F0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2815" y="1636929"/>
            <a:ext cx="1444151" cy="36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1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DB239D0-320B-9A38-3DF2-22D38F17AC51}"/>
              </a:ext>
            </a:extLst>
          </p:cNvPr>
          <p:cNvSpPr txBox="1">
            <a:spLocks/>
          </p:cNvSpPr>
          <p:nvPr/>
        </p:nvSpPr>
        <p:spPr>
          <a:xfrm>
            <a:off x="2380240" y="287780"/>
            <a:ext cx="13039554" cy="11103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RTF FORMAT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8CDB0A-7F8A-9065-FB53-4B08579C3D5D}"/>
              </a:ext>
            </a:extLst>
          </p:cNvPr>
          <p:cNvSpPr txBox="1">
            <a:spLocks/>
          </p:cNvSpPr>
          <p:nvPr/>
        </p:nvSpPr>
        <p:spPr>
          <a:xfrm>
            <a:off x="1395663" y="1700079"/>
            <a:ext cx="15977937" cy="802795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Aptos" panose="020B0004020202020204" pitchFamily="34" charset="0"/>
              </a:rPr>
              <a:t>R</a:t>
            </a:r>
            <a:r>
              <a:rPr lang="en-US" sz="6600" b="1" dirty="0">
                <a:latin typeface="Aptos" panose="020B0004020202020204" pitchFamily="34" charset="0"/>
              </a:rPr>
              <a:t>OLE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000" dirty="0">
                <a:latin typeface="Aptos" panose="020B0004020202020204" pitchFamily="34" charset="0"/>
              </a:rPr>
              <a:t>You are a Sales Manager / Cyber Security Expert etc.</a:t>
            </a:r>
            <a:br>
              <a:rPr lang="en-US" sz="6000" dirty="0">
                <a:latin typeface="Aptos" panose="020B0004020202020204" pitchFamily="34" charset="0"/>
              </a:rPr>
            </a:br>
            <a:endParaRPr lang="en-US" sz="6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Aptos" panose="020B0004020202020204" pitchFamily="34" charset="0"/>
              </a:rPr>
              <a:t>T</a:t>
            </a:r>
            <a:r>
              <a:rPr lang="en-US" sz="6600" b="1" dirty="0">
                <a:latin typeface="Aptos" panose="020B0004020202020204" pitchFamily="34" charset="0"/>
              </a:rPr>
              <a:t>ASK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200" dirty="0">
                <a:latin typeface="Aptos" panose="020B0004020202020204" pitchFamily="34" charset="0"/>
              </a:rPr>
              <a:t>List 5 reasons to adopt Copilot</a:t>
            </a:r>
            <a:br>
              <a:rPr lang="en-US" sz="6200" dirty="0">
                <a:latin typeface="Aptos" panose="020B0004020202020204" pitchFamily="34" charset="0"/>
              </a:rPr>
            </a:br>
            <a:endParaRPr lang="en-US" sz="6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Aptos" panose="020B0004020202020204" pitchFamily="34" charset="0"/>
              </a:rPr>
              <a:t>F</a:t>
            </a:r>
            <a:r>
              <a:rPr lang="en-US" sz="6600" b="1" dirty="0">
                <a:latin typeface="Aptos" panose="020B0004020202020204" pitchFamily="34" charset="0"/>
              </a:rPr>
              <a:t>ORMAT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200" dirty="0">
                <a:latin typeface="Aptos" panose="020B0004020202020204" pitchFamily="34" charset="0"/>
              </a:rPr>
              <a:t>Put it in a table format</a:t>
            </a:r>
          </a:p>
        </p:txBody>
      </p:sp>
    </p:spTree>
    <p:extLst>
      <p:ext uri="{BB962C8B-B14F-4D97-AF65-F5344CB8AC3E}">
        <p14:creationId xmlns:p14="http://schemas.microsoft.com/office/powerpoint/2010/main" val="153368429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DCA4DB-256F-5C15-67DF-773B4BDDFCC9}"/>
              </a:ext>
            </a:extLst>
          </p:cNvPr>
          <p:cNvSpPr txBox="1">
            <a:spLocks/>
          </p:cNvSpPr>
          <p:nvPr/>
        </p:nvSpPr>
        <p:spPr>
          <a:xfrm>
            <a:off x="301607" y="363894"/>
            <a:ext cx="17347247" cy="17411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Prompt Example - Sales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E5FE4-7CD7-EB9C-3735-3103319EF694}"/>
              </a:ext>
            </a:extLst>
          </p:cNvPr>
          <p:cNvSpPr txBox="1"/>
          <p:nvPr/>
        </p:nvSpPr>
        <p:spPr>
          <a:xfrm>
            <a:off x="9509533" y="1886153"/>
            <a:ext cx="6424127" cy="1338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i="1">
                <a:solidFill>
                  <a:srgbClr val="242424"/>
                </a:solidFill>
                <a:latin typeface="Aptos" panose="020B0004020202020204" pitchFamily="34" charset="0"/>
              </a:rPr>
              <a:t>“You are a salesperson. Please give me a list of 5 reasons why I need Copilot in my small business. Do it in a table format.”</a:t>
            </a:r>
            <a:endParaRPr lang="en-US" sz="2700" i="1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1A599-E7B3-C89D-8C97-770310C92EF1}"/>
              </a:ext>
            </a:extLst>
          </p:cNvPr>
          <p:cNvSpPr txBox="1"/>
          <p:nvPr/>
        </p:nvSpPr>
        <p:spPr>
          <a:xfrm>
            <a:off x="1693507" y="1886153"/>
            <a:ext cx="6424127" cy="1338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242424"/>
                </a:solidFill>
                <a:latin typeface="Aptos" panose="020B0004020202020204" pitchFamily="34" charset="0"/>
              </a:rPr>
              <a:t>Role</a:t>
            </a:r>
            <a:r>
              <a:rPr lang="en-US" sz="2700">
                <a:solidFill>
                  <a:srgbClr val="242424"/>
                </a:solidFill>
                <a:latin typeface="Aptos" panose="020B0004020202020204" pitchFamily="34" charset="0"/>
              </a:rPr>
              <a:t>: Salesperson</a:t>
            </a:r>
          </a:p>
          <a:p>
            <a:r>
              <a:rPr lang="en-US" sz="2700" b="1">
                <a:solidFill>
                  <a:srgbClr val="242424"/>
                </a:solidFill>
                <a:latin typeface="Aptos" panose="020B0004020202020204" pitchFamily="34" charset="0"/>
              </a:rPr>
              <a:t>Task</a:t>
            </a:r>
            <a:r>
              <a:rPr lang="en-US" sz="2700">
                <a:solidFill>
                  <a:srgbClr val="242424"/>
                </a:solidFill>
                <a:latin typeface="Aptos" panose="020B0004020202020204" pitchFamily="34" charset="0"/>
              </a:rPr>
              <a:t>: 5 reasons why I need Copilot</a:t>
            </a:r>
          </a:p>
          <a:p>
            <a:r>
              <a:rPr lang="en-US" sz="2700" b="1">
                <a:solidFill>
                  <a:srgbClr val="242424"/>
                </a:solidFill>
                <a:latin typeface="Aptos" panose="020B0004020202020204" pitchFamily="34" charset="0"/>
              </a:rPr>
              <a:t>Format</a:t>
            </a:r>
            <a:r>
              <a:rPr lang="en-US" sz="2700">
                <a:solidFill>
                  <a:srgbClr val="242424"/>
                </a:solidFill>
                <a:latin typeface="Aptos" panose="020B0004020202020204" pitchFamily="34" charset="0"/>
              </a:rPr>
              <a:t>: Table format</a:t>
            </a:r>
            <a:endParaRPr lang="en-US" sz="270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DD942E-1FDD-1B85-5FC7-E4C028F6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06" y="3627350"/>
            <a:ext cx="14088987" cy="5516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252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DCA4DB-256F-5C15-67DF-773B4BDDFCC9}"/>
              </a:ext>
            </a:extLst>
          </p:cNvPr>
          <p:cNvSpPr txBox="1">
            <a:spLocks/>
          </p:cNvSpPr>
          <p:nvPr/>
        </p:nvSpPr>
        <p:spPr>
          <a:xfrm>
            <a:off x="301607" y="363894"/>
            <a:ext cx="17347247" cy="17411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Prompt Example – Security Expert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E5FE4-7CD7-EB9C-3735-3103319EF694}"/>
              </a:ext>
            </a:extLst>
          </p:cNvPr>
          <p:cNvSpPr txBox="1"/>
          <p:nvPr/>
        </p:nvSpPr>
        <p:spPr>
          <a:xfrm>
            <a:off x="9509532" y="1886153"/>
            <a:ext cx="7084962" cy="1338828"/>
          </a:xfrm>
          <a:custGeom>
            <a:avLst/>
            <a:gdLst>
              <a:gd name="connsiteX0" fmla="*/ 0 w 7084962"/>
              <a:gd name="connsiteY0" fmla="*/ 0 h 1338828"/>
              <a:gd name="connsiteX1" fmla="*/ 785787 w 7084962"/>
              <a:gd name="connsiteY1" fmla="*/ 0 h 1338828"/>
              <a:gd name="connsiteX2" fmla="*/ 1288175 w 7084962"/>
              <a:gd name="connsiteY2" fmla="*/ 0 h 1338828"/>
              <a:gd name="connsiteX3" fmla="*/ 1790563 w 7084962"/>
              <a:gd name="connsiteY3" fmla="*/ 0 h 1338828"/>
              <a:gd name="connsiteX4" fmla="*/ 2505500 w 7084962"/>
              <a:gd name="connsiteY4" fmla="*/ 0 h 1338828"/>
              <a:gd name="connsiteX5" fmla="*/ 3149588 w 7084962"/>
              <a:gd name="connsiteY5" fmla="*/ 0 h 1338828"/>
              <a:gd name="connsiteX6" fmla="*/ 3864525 w 7084962"/>
              <a:gd name="connsiteY6" fmla="*/ 0 h 1338828"/>
              <a:gd name="connsiteX7" fmla="*/ 4579462 w 7084962"/>
              <a:gd name="connsiteY7" fmla="*/ 0 h 1338828"/>
              <a:gd name="connsiteX8" fmla="*/ 5081850 w 7084962"/>
              <a:gd name="connsiteY8" fmla="*/ 0 h 1338828"/>
              <a:gd name="connsiteX9" fmla="*/ 5584238 w 7084962"/>
              <a:gd name="connsiteY9" fmla="*/ 0 h 1338828"/>
              <a:gd name="connsiteX10" fmla="*/ 6299175 w 7084962"/>
              <a:gd name="connsiteY10" fmla="*/ 0 h 1338828"/>
              <a:gd name="connsiteX11" fmla="*/ 7084962 w 7084962"/>
              <a:gd name="connsiteY11" fmla="*/ 0 h 1338828"/>
              <a:gd name="connsiteX12" fmla="*/ 7084962 w 7084962"/>
              <a:gd name="connsiteY12" fmla="*/ 629249 h 1338828"/>
              <a:gd name="connsiteX13" fmla="*/ 7084962 w 7084962"/>
              <a:gd name="connsiteY13" fmla="*/ 1338828 h 1338828"/>
              <a:gd name="connsiteX14" fmla="*/ 6299175 w 7084962"/>
              <a:gd name="connsiteY14" fmla="*/ 1338828 h 1338828"/>
              <a:gd name="connsiteX15" fmla="*/ 5655088 w 7084962"/>
              <a:gd name="connsiteY15" fmla="*/ 1338828 h 1338828"/>
              <a:gd name="connsiteX16" fmla="*/ 5152700 w 7084962"/>
              <a:gd name="connsiteY16" fmla="*/ 1338828 h 1338828"/>
              <a:gd name="connsiteX17" fmla="*/ 4579462 w 7084962"/>
              <a:gd name="connsiteY17" fmla="*/ 1338828 h 1338828"/>
              <a:gd name="connsiteX18" fmla="*/ 4147923 w 7084962"/>
              <a:gd name="connsiteY18" fmla="*/ 1338828 h 1338828"/>
              <a:gd name="connsiteX19" fmla="*/ 3503836 w 7084962"/>
              <a:gd name="connsiteY19" fmla="*/ 1338828 h 1338828"/>
              <a:gd name="connsiteX20" fmla="*/ 2788899 w 7084962"/>
              <a:gd name="connsiteY20" fmla="*/ 1338828 h 1338828"/>
              <a:gd name="connsiteX21" fmla="*/ 2286510 w 7084962"/>
              <a:gd name="connsiteY21" fmla="*/ 1338828 h 1338828"/>
              <a:gd name="connsiteX22" fmla="*/ 1713273 w 7084962"/>
              <a:gd name="connsiteY22" fmla="*/ 1338828 h 1338828"/>
              <a:gd name="connsiteX23" fmla="*/ 1069185 w 7084962"/>
              <a:gd name="connsiteY23" fmla="*/ 1338828 h 1338828"/>
              <a:gd name="connsiteX24" fmla="*/ 566797 w 7084962"/>
              <a:gd name="connsiteY24" fmla="*/ 1338828 h 1338828"/>
              <a:gd name="connsiteX25" fmla="*/ 0 w 7084962"/>
              <a:gd name="connsiteY25" fmla="*/ 1338828 h 1338828"/>
              <a:gd name="connsiteX26" fmla="*/ 0 w 7084962"/>
              <a:gd name="connsiteY26" fmla="*/ 642637 h 1338828"/>
              <a:gd name="connsiteX27" fmla="*/ 0 w 7084962"/>
              <a:gd name="connsiteY27" fmla="*/ 0 h 133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84962" h="1338828" fill="none" extrusionOk="0">
                <a:moveTo>
                  <a:pt x="0" y="0"/>
                </a:moveTo>
                <a:cubicBezTo>
                  <a:pt x="176140" y="27448"/>
                  <a:pt x="511823" y="-3358"/>
                  <a:pt x="785787" y="0"/>
                </a:cubicBezTo>
                <a:cubicBezTo>
                  <a:pt x="1059751" y="3358"/>
                  <a:pt x="1069150" y="9979"/>
                  <a:pt x="1288175" y="0"/>
                </a:cubicBezTo>
                <a:cubicBezTo>
                  <a:pt x="1507200" y="-9979"/>
                  <a:pt x="1596418" y="5758"/>
                  <a:pt x="1790563" y="0"/>
                </a:cubicBezTo>
                <a:cubicBezTo>
                  <a:pt x="1984708" y="-5758"/>
                  <a:pt x="2344897" y="21601"/>
                  <a:pt x="2505500" y="0"/>
                </a:cubicBezTo>
                <a:cubicBezTo>
                  <a:pt x="2666103" y="-21601"/>
                  <a:pt x="2961525" y="-15703"/>
                  <a:pt x="3149588" y="0"/>
                </a:cubicBezTo>
                <a:cubicBezTo>
                  <a:pt x="3337651" y="15703"/>
                  <a:pt x="3691593" y="-18627"/>
                  <a:pt x="3864525" y="0"/>
                </a:cubicBezTo>
                <a:cubicBezTo>
                  <a:pt x="4037457" y="18627"/>
                  <a:pt x="4384621" y="-12580"/>
                  <a:pt x="4579462" y="0"/>
                </a:cubicBezTo>
                <a:cubicBezTo>
                  <a:pt x="4774303" y="12580"/>
                  <a:pt x="4937717" y="-3092"/>
                  <a:pt x="5081850" y="0"/>
                </a:cubicBezTo>
                <a:cubicBezTo>
                  <a:pt x="5225983" y="3092"/>
                  <a:pt x="5473985" y="-3197"/>
                  <a:pt x="5584238" y="0"/>
                </a:cubicBezTo>
                <a:cubicBezTo>
                  <a:pt x="5694491" y="3197"/>
                  <a:pt x="5989963" y="-26814"/>
                  <a:pt x="6299175" y="0"/>
                </a:cubicBezTo>
                <a:cubicBezTo>
                  <a:pt x="6608387" y="26814"/>
                  <a:pt x="6907096" y="38874"/>
                  <a:pt x="7084962" y="0"/>
                </a:cubicBezTo>
                <a:cubicBezTo>
                  <a:pt x="7100168" y="272577"/>
                  <a:pt x="7095722" y="497778"/>
                  <a:pt x="7084962" y="629249"/>
                </a:cubicBezTo>
                <a:cubicBezTo>
                  <a:pt x="7074202" y="760720"/>
                  <a:pt x="7101370" y="984339"/>
                  <a:pt x="7084962" y="1338828"/>
                </a:cubicBezTo>
                <a:cubicBezTo>
                  <a:pt x="6714298" y="1350729"/>
                  <a:pt x="6562263" y="1361764"/>
                  <a:pt x="6299175" y="1338828"/>
                </a:cubicBezTo>
                <a:cubicBezTo>
                  <a:pt x="6036087" y="1315892"/>
                  <a:pt x="5895982" y="1348273"/>
                  <a:pt x="5655088" y="1338828"/>
                </a:cubicBezTo>
                <a:cubicBezTo>
                  <a:pt x="5414194" y="1329383"/>
                  <a:pt x="5341156" y="1319065"/>
                  <a:pt x="5152700" y="1338828"/>
                </a:cubicBezTo>
                <a:cubicBezTo>
                  <a:pt x="4964244" y="1358591"/>
                  <a:pt x="4815517" y="1318999"/>
                  <a:pt x="4579462" y="1338828"/>
                </a:cubicBezTo>
                <a:cubicBezTo>
                  <a:pt x="4343407" y="1358657"/>
                  <a:pt x="4315576" y="1351739"/>
                  <a:pt x="4147923" y="1338828"/>
                </a:cubicBezTo>
                <a:cubicBezTo>
                  <a:pt x="3980270" y="1325917"/>
                  <a:pt x="3801125" y="1317149"/>
                  <a:pt x="3503836" y="1338828"/>
                </a:cubicBezTo>
                <a:cubicBezTo>
                  <a:pt x="3206547" y="1360507"/>
                  <a:pt x="3056588" y="1320085"/>
                  <a:pt x="2788899" y="1338828"/>
                </a:cubicBezTo>
                <a:cubicBezTo>
                  <a:pt x="2521210" y="1357571"/>
                  <a:pt x="2496906" y="1340214"/>
                  <a:pt x="2286510" y="1338828"/>
                </a:cubicBezTo>
                <a:cubicBezTo>
                  <a:pt x="2076114" y="1337442"/>
                  <a:pt x="1848760" y="1336500"/>
                  <a:pt x="1713273" y="1338828"/>
                </a:cubicBezTo>
                <a:cubicBezTo>
                  <a:pt x="1577786" y="1341156"/>
                  <a:pt x="1235717" y="1351802"/>
                  <a:pt x="1069185" y="1338828"/>
                </a:cubicBezTo>
                <a:cubicBezTo>
                  <a:pt x="902653" y="1325854"/>
                  <a:pt x="680460" y="1349025"/>
                  <a:pt x="566797" y="1338828"/>
                </a:cubicBezTo>
                <a:cubicBezTo>
                  <a:pt x="453134" y="1328631"/>
                  <a:pt x="144167" y="1350800"/>
                  <a:pt x="0" y="1338828"/>
                </a:cubicBezTo>
                <a:cubicBezTo>
                  <a:pt x="-9000" y="1129551"/>
                  <a:pt x="15827" y="923461"/>
                  <a:pt x="0" y="642637"/>
                </a:cubicBezTo>
                <a:cubicBezTo>
                  <a:pt x="-15827" y="361813"/>
                  <a:pt x="16394" y="312177"/>
                  <a:pt x="0" y="0"/>
                </a:cubicBezTo>
                <a:close/>
              </a:path>
              <a:path w="7084962" h="1338828" stroke="0" extrusionOk="0">
                <a:moveTo>
                  <a:pt x="0" y="0"/>
                </a:moveTo>
                <a:cubicBezTo>
                  <a:pt x="243147" y="-21491"/>
                  <a:pt x="413533" y="-15728"/>
                  <a:pt x="573238" y="0"/>
                </a:cubicBezTo>
                <a:cubicBezTo>
                  <a:pt x="732943" y="15728"/>
                  <a:pt x="798085" y="7674"/>
                  <a:pt x="1004776" y="0"/>
                </a:cubicBezTo>
                <a:cubicBezTo>
                  <a:pt x="1211467" y="-7674"/>
                  <a:pt x="1322300" y="-7174"/>
                  <a:pt x="1578014" y="0"/>
                </a:cubicBezTo>
                <a:cubicBezTo>
                  <a:pt x="1833728" y="7174"/>
                  <a:pt x="1899635" y="-14349"/>
                  <a:pt x="2080402" y="0"/>
                </a:cubicBezTo>
                <a:cubicBezTo>
                  <a:pt x="2261169" y="14349"/>
                  <a:pt x="2472822" y="13307"/>
                  <a:pt x="2724490" y="0"/>
                </a:cubicBezTo>
                <a:cubicBezTo>
                  <a:pt x="2976158" y="-13307"/>
                  <a:pt x="3221010" y="19322"/>
                  <a:pt x="3439427" y="0"/>
                </a:cubicBezTo>
                <a:cubicBezTo>
                  <a:pt x="3657844" y="-19322"/>
                  <a:pt x="3854173" y="-297"/>
                  <a:pt x="4083514" y="0"/>
                </a:cubicBezTo>
                <a:cubicBezTo>
                  <a:pt x="4312855" y="297"/>
                  <a:pt x="4575854" y="-34881"/>
                  <a:pt x="4869301" y="0"/>
                </a:cubicBezTo>
                <a:cubicBezTo>
                  <a:pt x="5162748" y="34881"/>
                  <a:pt x="5271012" y="-2094"/>
                  <a:pt x="5584238" y="0"/>
                </a:cubicBezTo>
                <a:cubicBezTo>
                  <a:pt x="5897464" y="2094"/>
                  <a:pt x="5935638" y="-19598"/>
                  <a:pt x="6086626" y="0"/>
                </a:cubicBezTo>
                <a:cubicBezTo>
                  <a:pt x="6237614" y="19598"/>
                  <a:pt x="6351028" y="-17222"/>
                  <a:pt x="6518165" y="0"/>
                </a:cubicBezTo>
                <a:cubicBezTo>
                  <a:pt x="6685302" y="17222"/>
                  <a:pt x="6843811" y="20730"/>
                  <a:pt x="7084962" y="0"/>
                </a:cubicBezTo>
                <a:cubicBezTo>
                  <a:pt x="7106684" y="154199"/>
                  <a:pt x="7076111" y="435061"/>
                  <a:pt x="7084962" y="629249"/>
                </a:cubicBezTo>
                <a:cubicBezTo>
                  <a:pt x="7093813" y="823437"/>
                  <a:pt x="7108742" y="1085086"/>
                  <a:pt x="7084962" y="1338828"/>
                </a:cubicBezTo>
                <a:cubicBezTo>
                  <a:pt x="6853285" y="1347641"/>
                  <a:pt x="6743580" y="1361316"/>
                  <a:pt x="6582574" y="1338828"/>
                </a:cubicBezTo>
                <a:cubicBezTo>
                  <a:pt x="6421568" y="1316340"/>
                  <a:pt x="6234517" y="1321691"/>
                  <a:pt x="6080186" y="1338828"/>
                </a:cubicBezTo>
                <a:cubicBezTo>
                  <a:pt x="5925855" y="1355965"/>
                  <a:pt x="5819155" y="1329761"/>
                  <a:pt x="5648647" y="1338828"/>
                </a:cubicBezTo>
                <a:cubicBezTo>
                  <a:pt x="5478139" y="1347895"/>
                  <a:pt x="5271495" y="1349815"/>
                  <a:pt x="5004560" y="1338828"/>
                </a:cubicBezTo>
                <a:cubicBezTo>
                  <a:pt x="4737625" y="1327841"/>
                  <a:pt x="4594319" y="1304327"/>
                  <a:pt x="4218773" y="1338828"/>
                </a:cubicBezTo>
                <a:cubicBezTo>
                  <a:pt x="3843227" y="1373329"/>
                  <a:pt x="3842583" y="1348098"/>
                  <a:pt x="3716385" y="1338828"/>
                </a:cubicBezTo>
                <a:cubicBezTo>
                  <a:pt x="3590187" y="1329558"/>
                  <a:pt x="3292385" y="1303796"/>
                  <a:pt x="3001448" y="1338828"/>
                </a:cubicBezTo>
                <a:cubicBezTo>
                  <a:pt x="2710511" y="1373860"/>
                  <a:pt x="2526443" y="1348854"/>
                  <a:pt x="2357360" y="1338828"/>
                </a:cubicBezTo>
                <a:cubicBezTo>
                  <a:pt x="2188277" y="1328802"/>
                  <a:pt x="1908880" y="1357975"/>
                  <a:pt x="1713273" y="1338828"/>
                </a:cubicBezTo>
                <a:cubicBezTo>
                  <a:pt x="1517666" y="1319681"/>
                  <a:pt x="1364230" y="1345717"/>
                  <a:pt x="1140035" y="1338828"/>
                </a:cubicBezTo>
                <a:cubicBezTo>
                  <a:pt x="915840" y="1331939"/>
                  <a:pt x="843248" y="1351242"/>
                  <a:pt x="566797" y="1338828"/>
                </a:cubicBezTo>
                <a:cubicBezTo>
                  <a:pt x="290346" y="1326414"/>
                  <a:pt x="190610" y="1314056"/>
                  <a:pt x="0" y="1338828"/>
                </a:cubicBezTo>
                <a:cubicBezTo>
                  <a:pt x="120" y="1113688"/>
                  <a:pt x="22880" y="862406"/>
                  <a:pt x="0" y="709579"/>
                </a:cubicBezTo>
                <a:cubicBezTo>
                  <a:pt x="-22880" y="556752"/>
                  <a:pt x="-16591" y="216452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180713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i="1">
                <a:solidFill>
                  <a:srgbClr val="242424"/>
                </a:solidFill>
                <a:latin typeface="Aptos" panose="020B0004020202020204" pitchFamily="34" charset="0"/>
              </a:rPr>
              <a:t>“You are a Cyber Security Expert. Please give me a list of 5 reasons why I need Copilot in my small business. Do it in a table format.”</a:t>
            </a:r>
            <a:endParaRPr lang="en-US" sz="2700" i="1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1A599-E7B3-C89D-8C97-770310C92EF1}"/>
              </a:ext>
            </a:extLst>
          </p:cNvPr>
          <p:cNvSpPr txBox="1"/>
          <p:nvPr/>
        </p:nvSpPr>
        <p:spPr>
          <a:xfrm>
            <a:off x="1195966" y="1886153"/>
            <a:ext cx="6424127" cy="1338828"/>
          </a:xfrm>
          <a:custGeom>
            <a:avLst/>
            <a:gdLst>
              <a:gd name="connsiteX0" fmla="*/ 0 w 6424127"/>
              <a:gd name="connsiteY0" fmla="*/ 0 h 1338828"/>
              <a:gd name="connsiteX1" fmla="*/ 642413 w 6424127"/>
              <a:gd name="connsiteY1" fmla="*/ 0 h 1338828"/>
              <a:gd name="connsiteX2" fmla="*/ 1413308 w 6424127"/>
              <a:gd name="connsiteY2" fmla="*/ 0 h 1338828"/>
              <a:gd name="connsiteX3" fmla="*/ 2055721 w 6424127"/>
              <a:gd name="connsiteY3" fmla="*/ 0 h 1338828"/>
              <a:gd name="connsiteX4" fmla="*/ 2698133 w 6424127"/>
              <a:gd name="connsiteY4" fmla="*/ 0 h 1338828"/>
              <a:gd name="connsiteX5" fmla="*/ 3404787 w 6424127"/>
              <a:gd name="connsiteY5" fmla="*/ 0 h 1338828"/>
              <a:gd name="connsiteX6" fmla="*/ 3918717 w 6424127"/>
              <a:gd name="connsiteY6" fmla="*/ 0 h 1338828"/>
              <a:gd name="connsiteX7" fmla="*/ 4689613 w 6424127"/>
              <a:gd name="connsiteY7" fmla="*/ 0 h 1338828"/>
              <a:gd name="connsiteX8" fmla="*/ 5139302 w 6424127"/>
              <a:gd name="connsiteY8" fmla="*/ 0 h 1338828"/>
              <a:gd name="connsiteX9" fmla="*/ 5588990 w 6424127"/>
              <a:gd name="connsiteY9" fmla="*/ 0 h 1338828"/>
              <a:gd name="connsiteX10" fmla="*/ 6424127 w 6424127"/>
              <a:gd name="connsiteY10" fmla="*/ 0 h 1338828"/>
              <a:gd name="connsiteX11" fmla="*/ 6424127 w 6424127"/>
              <a:gd name="connsiteY11" fmla="*/ 642637 h 1338828"/>
              <a:gd name="connsiteX12" fmla="*/ 6424127 w 6424127"/>
              <a:gd name="connsiteY12" fmla="*/ 1338828 h 1338828"/>
              <a:gd name="connsiteX13" fmla="*/ 5910197 w 6424127"/>
              <a:gd name="connsiteY13" fmla="*/ 1338828 h 1338828"/>
              <a:gd name="connsiteX14" fmla="*/ 5139302 w 6424127"/>
              <a:gd name="connsiteY14" fmla="*/ 1338828 h 1338828"/>
              <a:gd name="connsiteX15" fmla="*/ 4561130 w 6424127"/>
              <a:gd name="connsiteY15" fmla="*/ 1338828 h 1338828"/>
              <a:gd name="connsiteX16" fmla="*/ 3854476 w 6424127"/>
              <a:gd name="connsiteY16" fmla="*/ 1338828 h 1338828"/>
              <a:gd name="connsiteX17" fmla="*/ 3340546 w 6424127"/>
              <a:gd name="connsiteY17" fmla="*/ 1338828 h 1338828"/>
              <a:gd name="connsiteX18" fmla="*/ 2698133 w 6424127"/>
              <a:gd name="connsiteY18" fmla="*/ 1338828 h 1338828"/>
              <a:gd name="connsiteX19" fmla="*/ 2184203 w 6424127"/>
              <a:gd name="connsiteY19" fmla="*/ 1338828 h 1338828"/>
              <a:gd name="connsiteX20" fmla="*/ 1541790 w 6424127"/>
              <a:gd name="connsiteY20" fmla="*/ 1338828 h 1338828"/>
              <a:gd name="connsiteX21" fmla="*/ 770895 w 6424127"/>
              <a:gd name="connsiteY21" fmla="*/ 1338828 h 1338828"/>
              <a:gd name="connsiteX22" fmla="*/ 0 w 6424127"/>
              <a:gd name="connsiteY22" fmla="*/ 1338828 h 1338828"/>
              <a:gd name="connsiteX23" fmla="*/ 0 w 6424127"/>
              <a:gd name="connsiteY23" fmla="*/ 669414 h 1338828"/>
              <a:gd name="connsiteX24" fmla="*/ 0 w 6424127"/>
              <a:gd name="connsiteY24" fmla="*/ 0 h 133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24127" h="1338828" fill="none" extrusionOk="0">
                <a:moveTo>
                  <a:pt x="0" y="0"/>
                </a:moveTo>
                <a:cubicBezTo>
                  <a:pt x="137480" y="209"/>
                  <a:pt x="360337" y="-1276"/>
                  <a:pt x="642413" y="0"/>
                </a:cubicBezTo>
                <a:cubicBezTo>
                  <a:pt x="924489" y="1276"/>
                  <a:pt x="1136997" y="12442"/>
                  <a:pt x="1413308" y="0"/>
                </a:cubicBezTo>
                <a:cubicBezTo>
                  <a:pt x="1689619" y="-12442"/>
                  <a:pt x="1765721" y="-11231"/>
                  <a:pt x="2055721" y="0"/>
                </a:cubicBezTo>
                <a:cubicBezTo>
                  <a:pt x="2345721" y="11231"/>
                  <a:pt x="2385713" y="8332"/>
                  <a:pt x="2698133" y="0"/>
                </a:cubicBezTo>
                <a:cubicBezTo>
                  <a:pt x="3010553" y="-8332"/>
                  <a:pt x="3174075" y="-34334"/>
                  <a:pt x="3404787" y="0"/>
                </a:cubicBezTo>
                <a:cubicBezTo>
                  <a:pt x="3635499" y="34334"/>
                  <a:pt x="3687115" y="-7080"/>
                  <a:pt x="3918717" y="0"/>
                </a:cubicBezTo>
                <a:cubicBezTo>
                  <a:pt x="4150319" y="7080"/>
                  <a:pt x="4393881" y="-14860"/>
                  <a:pt x="4689613" y="0"/>
                </a:cubicBezTo>
                <a:cubicBezTo>
                  <a:pt x="4985345" y="14860"/>
                  <a:pt x="5001197" y="-11752"/>
                  <a:pt x="5139302" y="0"/>
                </a:cubicBezTo>
                <a:cubicBezTo>
                  <a:pt x="5277407" y="11752"/>
                  <a:pt x="5421652" y="-3422"/>
                  <a:pt x="5588990" y="0"/>
                </a:cubicBezTo>
                <a:cubicBezTo>
                  <a:pt x="5756328" y="3422"/>
                  <a:pt x="6219569" y="38531"/>
                  <a:pt x="6424127" y="0"/>
                </a:cubicBezTo>
                <a:cubicBezTo>
                  <a:pt x="6403038" y="172224"/>
                  <a:pt x="6445880" y="397159"/>
                  <a:pt x="6424127" y="642637"/>
                </a:cubicBezTo>
                <a:cubicBezTo>
                  <a:pt x="6402374" y="888115"/>
                  <a:pt x="6453855" y="1198594"/>
                  <a:pt x="6424127" y="1338828"/>
                </a:cubicBezTo>
                <a:cubicBezTo>
                  <a:pt x="6285234" y="1355228"/>
                  <a:pt x="6123707" y="1317576"/>
                  <a:pt x="5910197" y="1338828"/>
                </a:cubicBezTo>
                <a:cubicBezTo>
                  <a:pt x="5696687" y="1360081"/>
                  <a:pt x="5450945" y="1304432"/>
                  <a:pt x="5139302" y="1338828"/>
                </a:cubicBezTo>
                <a:cubicBezTo>
                  <a:pt x="4827659" y="1373224"/>
                  <a:pt x="4804825" y="1367654"/>
                  <a:pt x="4561130" y="1338828"/>
                </a:cubicBezTo>
                <a:cubicBezTo>
                  <a:pt x="4317435" y="1310002"/>
                  <a:pt x="4042856" y="1306233"/>
                  <a:pt x="3854476" y="1338828"/>
                </a:cubicBezTo>
                <a:cubicBezTo>
                  <a:pt x="3666096" y="1371423"/>
                  <a:pt x="3564028" y="1345341"/>
                  <a:pt x="3340546" y="1338828"/>
                </a:cubicBezTo>
                <a:cubicBezTo>
                  <a:pt x="3117064" y="1332316"/>
                  <a:pt x="2925372" y="1352960"/>
                  <a:pt x="2698133" y="1338828"/>
                </a:cubicBezTo>
                <a:cubicBezTo>
                  <a:pt x="2470894" y="1324696"/>
                  <a:pt x="2411254" y="1351932"/>
                  <a:pt x="2184203" y="1338828"/>
                </a:cubicBezTo>
                <a:cubicBezTo>
                  <a:pt x="1957152" y="1325725"/>
                  <a:pt x="1753707" y="1344652"/>
                  <a:pt x="1541790" y="1338828"/>
                </a:cubicBezTo>
                <a:cubicBezTo>
                  <a:pt x="1329873" y="1333004"/>
                  <a:pt x="978211" y="1321021"/>
                  <a:pt x="770895" y="1338828"/>
                </a:cubicBezTo>
                <a:cubicBezTo>
                  <a:pt x="563579" y="1356635"/>
                  <a:pt x="231396" y="1374739"/>
                  <a:pt x="0" y="1338828"/>
                </a:cubicBezTo>
                <a:cubicBezTo>
                  <a:pt x="-14872" y="1140460"/>
                  <a:pt x="-25508" y="892974"/>
                  <a:pt x="0" y="669414"/>
                </a:cubicBezTo>
                <a:cubicBezTo>
                  <a:pt x="25508" y="445854"/>
                  <a:pt x="-23151" y="271291"/>
                  <a:pt x="0" y="0"/>
                </a:cubicBezTo>
                <a:close/>
              </a:path>
              <a:path w="6424127" h="1338828" stroke="0" extrusionOk="0">
                <a:moveTo>
                  <a:pt x="0" y="0"/>
                </a:moveTo>
                <a:cubicBezTo>
                  <a:pt x="286582" y="-18562"/>
                  <a:pt x="514866" y="-12397"/>
                  <a:pt x="770895" y="0"/>
                </a:cubicBezTo>
                <a:cubicBezTo>
                  <a:pt x="1026924" y="12397"/>
                  <a:pt x="1104536" y="3289"/>
                  <a:pt x="1284825" y="0"/>
                </a:cubicBezTo>
                <a:cubicBezTo>
                  <a:pt x="1465114" y="-3289"/>
                  <a:pt x="1606984" y="-29878"/>
                  <a:pt x="1927238" y="0"/>
                </a:cubicBezTo>
                <a:cubicBezTo>
                  <a:pt x="2247492" y="29878"/>
                  <a:pt x="2405069" y="-18966"/>
                  <a:pt x="2633892" y="0"/>
                </a:cubicBezTo>
                <a:cubicBezTo>
                  <a:pt x="2862715" y="18966"/>
                  <a:pt x="3036826" y="23819"/>
                  <a:pt x="3212064" y="0"/>
                </a:cubicBezTo>
                <a:cubicBezTo>
                  <a:pt x="3387302" y="-23819"/>
                  <a:pt x="3553544" y="25052"/>
                  <a:pt x="3725994" y="0"/>
                </a:cubicBezTo>
                <a:cubicBezTo>
                  <a:pt x="3898444" y="-25052"/>
                  <a:pt x="4203461" y="27851"/>
                  <a:pt x="4368406" y="0"/>
                </a:cubicBezTo>
                <a:cubicBezTo>
                  <a:pt x="4533351" y="-27851"/>
                  <a:pt x="4926280" y="4091"/>
                  <a:pt x="5139302" y="0"/>
                </a:cubicBezTo>
                <a:cubicBezTo>
                  <a:pt x="5352324" y="-4091"/>
                  <a:pt x="5448285" y="-8204"/>
                  <a:pt x="5717473" y="0"/>
                </a:cubicBezTo>
                <a:cubicBezTo>
                  <a:pt x="5986661" y="8204"/>
                  <a:pt x="6150562" y="300"/>
                  <a:pt x="6424127" y="0"/>
                </a:cubicBezTo>
                <a:cubicBezTo>
                  <a:pt x="6418356" y="223960"/>
                  <a:pt x="6446613" y="381573"/>
                  <a:pt x="6424127" y="656026"/>
                </a:cubicBezTo>
                <a:cubicBezTo>
                  <a:pt x="6401641" y="930479"/>
                  <a:pt x="6409024" y="1089698"/>
                  <a:pt x="6424127" y="1338828"/>
                </a:cubicBezTo>
                <a:cubicBezTo>
                  <a:pt x="6199268" y="1340235"/>
                  <a:pt x="6048937" y="1344284"/>
                  <a:pt x="5845956" y="1338828"/>
                </a:cubicBezTo>
                <a:cubicBezTo>
                  <a:pt x="5642975" y="1333372"/>
                  <a:pt x="5545287" y="1338787"/>
                  <a:pt x="5267784" y="1338828"/>
                </a:cubicBezTo>
                <a:cubicBezTo>
                  <a:pt x="4990281" y="1338869"/>
                  <a:pt x="4849715" y="1334918"/>
                  <a:pt x="4625371" y="1338828"/>
                </a:cubicBezTo>
                <a:cubicBezTo>
                  <a:pt x="4401027" y="1342738"/>
                  <a:pt x="4223599" y="1357404"/>
                  <a:pt x="3918717" y="1338828"/>
                </a:cubicBezTo>
                <a:cubicBezTo>
                  <a:pt x="3613835" y="1320252"/>
                  <a:pt x="3567163" y="1358306"/>
                  <a:pt x="3469029" y="1338828"/>
                </a:cubicBezTo>
                <a:cubicBezTo>
                  <a:pt x="3370895" y="1319350"/>
                  <a:pt x="3198389" y="1351163"/>
                  <a:pt x="2955098" y="1338828"/>
                </a:cubicBezTo>
                <a:cubicBezTo>
                  <a:pt x="2711807" y="1326493"/>
                  <a:pt x="2489239" y="1316738"/>
                  <a:pt x="2312686" y="1338828"/>
                </a:cubicBezTo>
                <a:cubicBezTo>
                  <a:pt x="2136133" y="1360918"/>
                  <a:pt x="1749532" y="1368317"/>
                  <a:pt x="1541790" y="1338828"/>
                </a:cubicBezTo>
                <a:cubicBezTo>
                  <a:pt x="1334048" y="1309339"/>
                  <a:pt x="1106173" y="1350516"/>
                  <a:pt x="899378" y="1338828"/>
                </a:cubicBezTo>
                <a:cubicBezTo>
                  <a:pt x="692583" y="1327140"/>
                  <a:pt x="309860" y="1310490"/>
                  <a:pt x="0" y="1338828"/>
                </a:cubicBezTo>
                <a:cubicBezTo>
                  <a:pt x="22217" y="1007182"/>
                  <a:pt x="-5092" y="948476"/>
                  <a:pt x="0" y="656026"/>
                </a:cubicBezTo>
                <a:cubicBezTo>
                  <a:pt x="5092" y="363576"/>
                  <a:pt x="-24354" y="2120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399315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242424"/>
                </a:solidFill>
                <a:latin typeface="Aptos" panose="020B0004020202020204" pitchFamily="34" charset="0"/>
              </a:rPr>
              <a:t>Role</a:t>
            </a:r>
            <a:r>
              <a:rPr lang="en-US" sz="2700">
                <a:solidFill>
                  <a:srgbClr val="242424"/>
                </a:solidFill>
                <a:latin typeface="Aptos" panose="020B0004020202020204" pitchFamily="34" charset="0"/>
              </a:rPr>
              <a:t>: Cyber Security Expert</a:t>
            </a:r>
          </a:p>
          <a:p>
            <a:r>
              <a:rPr lang="en-US" sz="2700" b="1">
                <a:solidFill>
                  <a:srgbClr val="242424"/>
                </a:solidFill>
                <a:latin typeface="Aptos" panose="020B0004020202020204" pitchFamily="34" charset="0"/>
              </a:rPr>
              <a:t>Task</a:t>
            </a:r>
            <a:r>
              <a:rPr lang="en-US" sz="2700">
                <a:solidFill>
                  <a:srgbClr val="242424"/>
                </a:solidFill>
                <a:latin typeface="Aptos" panose="020B0004020202020204" pitchFamily="34" charset="0"/>
              </a:rPr>
              <a:t>: 5 reasons why I need Copilot</a:t>
            </a:r>
          </a:p>
          <a:p>
            <a:r>
              <a:rPr lang="en-US" sz="2700" b="1">
                <a:solidFill>
                  <a:srgbClr val="242424"/>
                </a:solidFill>
                <a:latin typeface="Aptos" panose="020B0004020202020204" pitchFamily="34" charset="0"/>
              </a:rPr>
              <a:t>Format</a:t>
            </a:r>
            <a:r>
              <a:rPr lang="en-US" sz="2700">
                <a:solidFill>
                  <a:srgbClr val="242424"/>
                </a:solidFill>
                <a:latin typeface="Aptos" panose="020B0004020202020204" pitchFamily="34" charset="0"/>
              </a:rPr>
              <a:t>: Table format</a:t>
            </a:r>
            <a:endParaRPr lang="en-US" sz="2700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9BEFB-A7D0-39C2-DD64-3E80740FA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007"/>
          <a:stretch/>
        </p:blipFill>
        <p:spPr>
          <a:xfrm>
            <a:off x="982571" y="3823292"/>
            <a:ext cx="13612270" cy="5015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7049163-5C6F-8D25-E4A0-7517386B7967}"/>
              </a:ext>
            </a:extLst>
          </p:cNvPr>
          <p:cNvSpPr/>
          <p:nvPr/>
        </p:nvSpPr>
        <p:spPr>
          <a:xfrm>
            <a:off x="14858687" y="3882824"/>
            <a:ext cx="2589245" cy="2327219"/>
          </a:xfrm>
          <a:custGeom>
            <a:avLst/>
            <a:gdLst>
              <a:gd name="connsiteX0" fmla="*/ -448431 w 2589245"/>
              <a:gd name="connsiteY0" fmla="*/ -363000 h 2327219"/>
              <a:gd name="connsiteX1" fmla="*/ 556844 w 2589245"/>
              <a:gd name="connsiteY1" fmla="*/ 207439 h 2327219"/>
              <a:gd name="connsiteX2" fmla="*/ 2191248 w 2589245"/>
              <a:gd name="connsiteY2" fmla="*/ 324246 h 2327219"/>
              <a:gd name="connsiteX3" fmla="*/ 2218341 w 2589245"/>
              <a:gd name="connsiteY3" fmla="*/ 1978896 h 2327219"/>
              <a:gd name="connsiteX4" fmla="*/ 587227 w 2589245"/>
              <a:gd name="connsiteY4" fmla="*/ 2138154 h 2327219"/>
              <a:gd name="connsiteX5" fmla="*/ 212050 w 2589245"/>
              <a:gd name="connsiteY5" fmla="*/ 525472 h 2327219"/>
              <a:gd name="connsiteX6" fmla="*/ -448431 w 2589245"/>
              <a:gd name="connsiteY6" fmla="*/ -363000 h 232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9245" h="2327219" fill="none" extrusionOk="0">
                <a:moveTo>
                  <a:pt x="-448431" y="-363000"/>
                </a:moveTo>
                <a:cubicBezTo>
                  <a:pt x="-296443" y="-361755"/>
                  <a:pt x="431861" y="87631"/>
                  <a:pt x="556844" y="207439"/>
                </a:cubicBezTo>
                <a:cubicBezTo>
                  <a:pt x="1136595" y="-158495"/>
                  <a:pt x="1740390" y="-150479"/>
                  <a:pt x="2191248" y="324246"/>
                </a:cubicBezTo>
                <a:cubicBezTo>
                  <a:pt x="2694992" y="776926"/>
                  <a:pt x="2780139" y="1543143"/>
                  <a:pt x="2218341" y="1978896"/>
                </a:cubicBezTo>
                <a:cubicBezTo>
                  <a:pt x="1861716" y="2304164"/>
                  <a:pt x="1055208" y="2451495"/>
                  <a:pt x="587227" y="2138154"/>
                </a:cubicBezTo>
                <a:cubicBezTo>
                  <a:pt x="5682" y="1842840"/>
                  <a:pt x="-163883" y="1138170"/>
                  <a:pt x="212050" y="525472"/>
                </a:cubicBezTo>
                <a:cubicBezTo>
                  <a:pt x="-76717" y="71387"/>
                  <a:pt x="-370448" y="-272434"/>
                  <a:pt x="-448431" y="-363000"/>
                </a:cubicBezTo>
                <a:close/>
              </a:path>
              <a:path w="2589245" h="2327219" stroke="0" extrusionOk="0">
                <a:moveTo>
                  <a:pt x="-448431" y="-363000"/>
                </a:moveTo>
                <a:cubicBezTo>
                  <a:pt x="-364206" y="-250751"/>
                  <a:pt x="30433" y="-13771"/>
                  <a:pt x="556844" y="207439"/>
                </a:cubicBezTo>
                <a:cubicBezTo>
                  <a:pt x="1102742" y="-172275"/>
                  <a:pt x="1761881" y="-59262"/>
                  <a:pt x="2191248" y="324246"/>
                </a:cubicBezTo>
                <a:cubicBezTo>
                  <a:pt x="2728213" y="747335"/>
                  <a:pt x="2790185" y="1467469"/>
                  <a:pt x="2218341" y="1978896"/>
                </a:cubicBezTo>
                <a:cubicBezTo>
                  <a:pt x="1759380" y="2324647"/>
                  <a:pt x="1062970" y="2371810"/>
                  <a:pt x="587227" y="2138154"/>
                </a:cubicBezTo>
                <a:cubicBezTo>
                  <a:pt x="4502" y="1849060"/>
                  <a:pt x="-164120" y="1121359"/>
                  <a:pt x="212050" y="525472"/>
                </a:cubicBezTo>
                <a:cubicBezTo>
                  <a:pt x="191266" y="358611"/>
                  <a:pt x="-114432" y="34968"/>
                  <a:pt x="-448431" y="-36300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55030846">
                  <a:prstGeom prst="wedgeEllipseCallout">
                    <a:avLst>
                      <a:gd name="adj1" fmla="val -67319"/>
                      <a:gd name="adj2" fmla="val -6559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ptos" panose="020B0004020202020204" pitchFamily="34" charset="0"/>
              </a:rPr>
              <a:t>Same prompt, different ‘Role’</a:t>
            </a:r>
          </a:p>
        </p:txBody>
      </p:sp>
    </p:spTree>
    <p:extLst>
      <p:ext uri="{BB962C8B-B14F-4D97-AF65-F5344CB8AC3E}">
        <p14:creationId xmlns:p14="http://schemas.microsoft.com/office/powerpoint/2010/main" val="217821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10554" y="-270318"/>
            <a:ext cx="7402049" cy="1068297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187661" y="0"/>
            <a:ext cx="10866985" cy="10287000"/>
          </a:xfrm>
          <a:custGeom>
            <a:avLst/>
            <a:gdLst/>
            <a:ahLst/>
            <a:cxnLst/>
            <a:rect l="l" t="t" r="r" b="b"/>
            <a:pathLst>
              <a:path w="11429776" h="10287000">
                <a:moveTo>
                  <a:pt x="0" y="0"/>
                </a:moveTo>
                <a:lnTo>
                  <a:pt x="11429776" y="0"/>
                </a:lnTo>
                <a:lnTo>
                  <a:pt x="114297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63870" t="-22546" r="-1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-1100998" y="5583776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82597" y="5362272"/>
            <a:ext cx="7610520" cy="3956644"/>
            <a:chOff x="0" y="0"/>
            <a:chExt cx="2004417" cy="10420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04417" cy="1042079"/>
            </a:xfrm>
            <a:custGeom>
              <a:avLst/>
              <a:gdLst/>
              <a:ahLst/>
              <a:cxnLst/>
              <a:rect l="l" t="t" r="r" b="b"/>
              <a:pathLst>
                <a:path w="2004417" h="1042079">
                  <a:moveTo>
                    <a:pt x="0" y="0"/>
                  </a:moveTo>
                  <a:lnTo>
                    <a:pt x="2004417" y="0"/>
                  </a:lnTo>
                  <a:lnTo>
                    <a:pt x="2004417" y="1042079"/>
                  </a:lnTo>
                  <a:lnTo>
                    <a:pt x="0" y="1042079"/>
                  </a:lnTo>
                  <a:close/>
                </a:path>
              </a:pathLst>
            </a:custGeom>
            <a:solidFill>
              <a:srgbClr val="1486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04417" cy="1080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77480" y="6570656"/>
            <a:ext cx="7610520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Introductions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79EBDBC-55F4-CED6-BBD7-150F13EB6D08}"/>
              </a:ext>
            </a:extLst>
          </p:cNvPr>
          <p:cNvSpPr txBox="1"/>
          <p:nvPr/>
        </p:nvSpPr>
        <p:spPr>
          <a:xfrm>
            <a:off x="2353307" y="1853649"/>
            <a:ext cx="458708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latin typeface="Roboto Bold"/>
              </a:rPr>
              <a:t>Your name, position &amp; company</a:t>
            </a:r>
            <a:endParaRPr lang="en-US" sz="3000" b="1" dirty="0">
              <a:latin typeface="Roboto Bold"/>
              <a:ea typeface="Roboto Bold"/>
              <a:cs typeface="Roboto Bold"/>
            </a:endParaRPr>
          </a:p>
        </p:txBody>
      </p:sp>
      <p:pic>
        <p:nvPicPr>
          <p:cNvPr id="25" name="Graphic 24" descr="Employee badge with solid fill">
            <a:extLst>
              <a:ext uri="{FF2B5EF4-FFF2-40B4-BE49-F238E27FC236}">
                <a16:creationId xmlns:a16="http://schemas.microsoft.com/office/drawing/2014/main" id="{FA35E97A-272B-75BB-63D2-CD7850E4D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7201" y="1471619"/>
            <a:ext cx="1264198" cy="1264198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4EFB4234-8DA5-DE99-CE5A-DFFD7F8644AB}"/>
              </a:ext>
            </a:extLst>
          </p:cNvPr>
          <p:cNvSpPr txBox="1"/>
          <p:nvPr/>
        </p:nvSpPr>
        <p:spPr>
          <a:xfrm>
            <a:off x="2353306" y="4664676"/>
            <a:ext cx="4690035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>
                <a:latin typeface="Roboto Bold"/>
              </a:rPr>
              <a:t>First or favorite concert</a:t>
            </a:r>
            <a:endParaRPr lang="en-US" sz="3000" b="1">
              <a:latin typeface="Roboto Bold"/>
              <a:ea typeface="Roboto Bold"/>
              <a:cs typeface="Roboto Bold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B63C6DA-DA3E-0A0A-57DF-FBE52F5D938E}"/>
              </a:ext>
            </a:extLst>
          </p:cNvPr>
          <p:cNvSpPr txBox="1"/>
          <p:nvPr/>
        </p:nvSpPr>
        <p:spPr>
          <a:xfrm>
            <a:off x="2358139" y="7457554"/>
            <a:ext cx="5078015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>
                <a:latin typeface="Roboto Bold"/>
                <a:ea typeface="Roboto Bold"/>
                <a:cs typeface="Roboto Bold"/>
              </a:rPr>
              <a:t>Where are you currently in your AI/Copilot journey?</a:t>
            </a:r>
          </a:p>
        </p:txBody>
      </p:sp>
      <p:pic>
        <p:nvPicPr>
          <p:cNvPr id="31" name="Graphic 30" descr="Music notes with solid fill">
            <a:extLst>
              <a:ext uri="{FF2B5EF4-FFF2-40B4-BE49-F238E27FC236}">
                <a16:creationId xmlns:a16="http://schemas.microsoft.com/office/drawing/2014/main" id="{022B4C12-A71D-140F-E5DF-79A939770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6302" y="4231821"/>
            <a:ext cx="1289931" cy="1289931"/>
          </a:xfrm>
          <a:prstGeom prst="rect">
            <a:avLst/>
          </a:prstGeom>
        </p:spPr>
      </p:pic>
      <p:pic>
        <p:nvPicPr>
          <p:cNvPr id="2" name="Graphic 1" descr="Ui Ux with solid fill">
            <a:extLst>
              <a:ext uri="{FF2B5EF4-FFF2-40B4-BE49-F238E27FC236}">
                <a16:creationId xmlns:a16="http://schemas.microsoft.com/office/drawing/2014/main" id="{1DA55DB2-E4F0-AAA9-45CC-E151AA7A7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8420" y="7457554"/>
            <a:ext cx="1289931" cy="12899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1FC07-C44D-0FDC-2DC6-02957B1F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EA36B6D-0BE9-0EE3-5E6B-FAF573B1C3F7}"/>
              </a:ext>
            </a:extLst>
          </p:cNvPr>
          <p:cNvSpPr/>
          <p:nvPr/>
        </p:nvSpPr>
        <p:spPr>
          <a:xfrm>
            <a:off x="16104668" y="8412636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7853848-CCE3-E07C-01C1-215D4F570C0C}"/>
              </a:ext>
            </a:extLst>
          </p:cNvPr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F39EADC-CD7C-D784-3C4F-883234554BF7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4B7E799-F4DF-73EF-CED1-79FC33A2E2E4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42AC34E-1B25-F461-03AA-30CB62C6EB4F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06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B2FAF59-FB03-78F6-42E8-57707EE44B4A}"/>
              </a:ext>
            </a:extLst>
          </p:cNvPr>
          <p:cNvGrpSpPr/>
          <p:nvPr/>
        </p:nvGrpSpPr>
        <p:grpSpPr>
          <a:xfrm rot="-5400000">
            <a:off x="-7794418" y="4856386"/>
            <a:ext cx="18288000" cy="338654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A9FA132-A4DB-5B30-C12E-A22528CDE53C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730B514-918E-1ADC-6724-071F0D544528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CFD7314F-ED48-7395-3C59-953EC82ABA83}"/>
              </a:ext>
            </a:extLst>
          </p:cNvPr>
          <p:cNvSpPr/>
          <p:nvPr/>
        </p:nvSpPr>
        <p:spPr>
          <a:xfrm flipH="1">
            <a:off x="13844174" y="8337479"/>
            <a:ext cx="6083640" cy="5175057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99751F49-0C6C-AE16-F035-64BFAF63E4F9}"/>
              </a:ext>
            </a:extLst>
          </p:cNvPr>
          <p:cNvSpPr txBox="1"/>
          <p:nvPr/>
        </p:nvSpPr>
        <p:spPr>
          <a:xfrm>
            <a:off x="2091684" y="1082210"/>
            <a:ext cx="4747179" cy="160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5301">
                <a:solidFill>
                  <a:srgbClr val="000000"/>
                </a:solidFill>
                <a:latin typeface="Roboto Bold"/>
              </a:rPr>
              <a:t>Copilot wears many hats too!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CD7BEDB-1029-8001-B1ED-97067136055B}"/>
              </a:ext>
            </a:extLst>
          </p:cNvPr>
          <p:cNvCxnSpPr/>
          <p:nvPr/>
        </p:nvCxnSpPr>
        <p:spPr>
          <a:xfrm>
            <a:off x="9899196" y="4520045"/>
            <a:ext cx="14844" cy="1402772"/>
          </a:xfrm>
          <a:prstGeom prst="straightConnector1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451B059-445C-F1D0-22F8-A063FBBBFE6F}"/>
              </a:ext>
            </a:extLst>
          </p:cNvPr>
          <p:cNvCxnSpPr/>
          <p:nvPr/>
        </p:nvCxnSpPr>
        <p:spPr>
          <a:xfrm>
            <a:off x="6375254" y="6444218"/>
            <a:ext cx="7298531" cy="23813"/>
          </a:xfrm>
          <a:prstGeom prst="straightConnector1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5DDC93D4-4A1A-9F56-3ABF-64DF99A284B3}"/>
              </a:ext>
            </a:extLst>
          </p:cNvPr>
          <p:cNvCxnSpPr>
            <a:cxnSpLocks/>
          </p:cNvCxnSpPr>
          <p:nvPr/>
        </p:nvCxnSpPr>
        <p:spPr>
          <a:xfrm flipH="1">
            <a:off x="11652659" y="4230585"/>
            <a:ext cx="1959428" cy="2226621"/>
          </a:xfrm>
          <a:prstGeom prst="bentConnector3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54A935A7-52F1-2E20-024E-9809EBC55DE2}"/>
              </a:ext>
            </a:extLst>
          </p:cNvPr>
          <p:cNvSpPr/>
          <p:nvPr/>
        </p:nvSpPr>
        <p:spPr>
          <a:xfrm>
            <a:off x="13374584" y="3147208"/>
            <a:ext cx="3711038" cy="1736519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D64B2E07-3B33-E7ED-27D0-682265233E62}"/>
              </a:ext>
            </a:extLst>
          </p:cNvPr>
          <p:cNvCxnSpPr/>
          <p:nvPr/>
        </p:nvCxnSpPr>
        <p:spPr>
          <a:xfrm>
            <a:off x="6323608" y="4215741"/>
            <a:ext cx="1796144" cy="2226621"/>
          </a:xfrm>
          <a:prstGeom prst="bentConnector3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BDA64039-4571-3BC4-980D-F51BDFF2EF42}"/>
              </a:ext>
            </a:extLst>
          </p:cNvPr>
          <p:cNvSpPr/>
          <p:nvPr/>
        </p:nvSpPr>
        <p:spPr>
          <a:xfrm>
            <a:off x="2790703" y="3725883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E50589B-DFCC-B4F4-217B-11B0F672C1D7}"/>
              </a:ext>
            </a:extLst>
          </p:cNvPr>
          <p:cNvSpPr/>
          <p:nvPr/>
        </p:nvSpPr>
        <p:spPr>
          <a:xfrm>
            <a:off x="7648577" y="5407109"/>
            <a:ext cx="4528632" cy="2085351"/>
          </a:xfrm>
          <a:prstGeom prst="ellipse">
            <a:avLst/>
          </a:prstGeom>
          <a:solidFill>
            <a:srgbClr val="1D86C8"/>
          </a:solidFill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0707D26-2386-125D-B8A3-EE2B08017E05}"/>
              </a:ext>
            </a:extLst>
          </p:cNvPr>
          <p:cNvSpPr txBox="1"/>
          <p:nvPr/>
        </p:nvSpPr>
        <p:spPr>
          <a:xfrm>
            <a:off x="8155379" y="6106888"/>
            <a:ext cx="3476502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Segoe UI"/>
              </a:rPr>
              <a:t>Teams Meeting</a:t>
            </a:r>
            <a:r>
              <a:rPr lang="en-US" sz="3600">
                <a:solidFill>
                  <a:schemeClr val="bg1"/>
                </a:solidFill>
              </a:rPr>
              <a:t>​</a:t>
            </a:r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9317CE-E61D-874F-D467-634D09F694E7}"/>
              </a:ext>
            </a:extLst>
          </p:cNvPr>
          <p:cNvSpPr txBox="1"/>
          <p:nvPr/>
        </p:nvSpPr>
        <p:spPr>
          <a:xfrm>
            <a:off x="2677885" y="3776354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Aptos" panose="020B0004020202020204" pitchFamily="34" charset="0"/>
                <a:cs typeface="Segoe UI"/>
              </a:rPr>
              <a:t>Follow Up Email/ Action Items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302B9F8-4701-A698-FFC0-9BA3F0D5A3CC}"/>
              </a:ext>
            </a:extLst>
          </p:cNvPr>
          <p:cNvSpPr txBox="1"/>
          <p:nvPr/>
        </p:nvSpPr>
        <p:spPr>
          <a:xfrm>
            <a:off x="13405062" y="3327180"/>
            <a:ext cx="3565566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Aptos" panose="020B0004020202020204" pitchFamily="34" charset="0"/>
                <a:cs typeface="Segoe UI"/>
              </a:rPr>
              <a:t>Generate a report for a different team/client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285B15E-8ADF-21BB-52FF-F4AD0C6DD1B9}"/>
              </a:ext>
            </a:extLst>
          </p:cNvPr>
          <p:cNvSpPr/>
          <p:nvPr/>
        </p:nvSpPr>
        <p:spPr>
          <a:xfrm>
            <a:off x="2790703" y="5878286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2117A7-84E6-24C4-4740-044631612BBE}"/>
              </a:ext>
            </a:extLst>
          </p:cNvPr>
          <p:cNvSpPr txBox="1"/>
          <p:nvPr/>
        </p:nvSpPr>
        <p:spPr>
          <a:xfrm>
            <a:off x="2677885" y="5913913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Generate Sales</a:t>
            </a:r>
          </a:p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Quote Wording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386F26C-07CF-E9F6-AABD-397F8B854CB5}"/>
              </a:ext>
            </a:extLst>
          </p:cNvPr>
          <p:cNvSpPr/>
          <p:nvPr/>
        </p:nvSpPr>
        <p:spPr>
          <a:xfrm>
            <a:off x="13389430" y="5863442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A271FE-5300-E7CA-665B-E8C02503E0BA}"/>
              </a:ext>
            </a:extLst>
          </p:cNvPr>
          <p:cNvSpPr txBox="1"/>
          <p:nvPr/>
        </p:nvSpPr>
        <p:spPr>
          <a:xfrm>
            <a:off x="13276612" y="5913912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How-to Technical Document</a:t>
            </a:r>
            <a:endParaRPr lang="en-US" sz="2700">
              <a:latin typeface="Aptos" panose="020B00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EDEB02-A6F0-B46D-7237-A68F24FFB4A5}"/>
              </a:ext>
            </a:extLst>
          </p:cNvPr>
          <p:cNvSpPr/>
          <p:nvPr/>
        </p:nvSpPr>
        <p:spPr>
          <a:xfrm>
            <a:off x="8045534" y="3414155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2491C0E-B487-514A-04B8-EAEDA8357EBC}"/>
              </a:ext>
            </a:extLst>
          </p:cNvPr>
          <p:cNvSpPr txBox="1"/>
          <p:nvPr/>
        </p:nvSpPr>
        <p:spPr>
          <a:xfrm>
            <a:off x="7932716" y="3449781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Create a Training Presentation</a:t>
            </a:r>
            <a:endParaRPr lang="en-US" sz="27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71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48845" y="-1269778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3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3595D2-0719-C1D2-D10D-74127B32A90C}"/>
              </a:ext>
            </a:extLst>
          </p:cNvPr>
          <p:cNvSpPr txBox="1">
            <a:spLocks/>
          </p:cNvSpPr>
          <p:nvPr/>
        </p:nvSpPr>
        <p:spPr>
          <a:xfrm>
            <a:off x="2188383" y="387459"/>
            <a:ext cx="8289176" cy="1356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>
                <a:solidFill>
                  <a:schemeClr val="accent3">
                    <a:lumMod val="75000"/>
                  </a:schemeClr>
                </a:solidFill>
                <a:latin typeface="Aptos" panose="020B0004020202020204" pitchFamily="34" charset="0"/>
              </a:rPr>
              <a:t>Do’s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80AB3B2-D607-F95C-E626-16EBF3C765E7}"/>
              </a:ext>
            </a:extLst>
          </p:cNvPr>
          <p:cNvSpPr txBox="1">
            <a:spLocks/>
          </p:cNvSpPr>
          <p:nvPr/>
        </p:nvSpPr>
        <p:spPr>
          <a:xfrm>
            <a:off x="2071039" y="1700079"/>
            <a:ext cx="7736681" cy="80279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ptos" panose="020B0004020202020204" pitchFamily="34" charset="0"/>
              </a:rPr>
              <a:t>Be clear and specific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Provide topic, purpose, tone and length</a:t>
            </a: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Provide details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Provide contextual details to help it generate more accurate responses for e.g. ‘Role’.</a:t>
            </a: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Reference content / give examples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E.g. key phrases, document or website references etc.</a:t>
            </a: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Check for accuracy!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Always check Copilot’s responses</a:t>
            </a:r>
            <a:br>
              <a:rPr lang="en-US" dirty="0">
                <a:latin typeface="Aptos" panose="020B0004020202020204" pitchFamily="34" charset="0"/>
              </a:rPr>
            </a:b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6A3F3C2-0292-5AC5-FCB2-0B030F2B1470}"/>
              </a:ext>
            </a:extLst>
          </p:cNvPr>
          <p:cNvSpPr txBox="1">
            <a:spLocks/>
          </p:cNvSpPr>
          <p:nvPr/>
        </p:nvSpPr>
        <p:spPr>
          <a:xfrm>
            <a:off x="11362751" y="419729"/>
            <a:ext cx="4695568" cy="1280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>
                <a:solidFill>
                  <a:srgbClr val="FF0000"/>
                </a:solidFill>
                <a:latin typeface="Aptos" panose="020B0004020202020204" pitchFamily="34" charset="0"/>
              </a:rPr>
              <a:t>Don’ts</a:t>
            </a:r>
          </a:p>
          <a:p>
            <a:endParaRPr lang="en-US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659F5F-CD9A-BA2F-4DFB-A598D42CB9B8}"/>
              </a:ext>
            </a:extLst>
          </p:cNvPr>
          <p:cNvSpPr txBox="1">
            <a:spLocks/>
          </p:cNvSpPr>
          <p:nvPr/>
        </p:nvSpPr>
        <p:spPr>
          <a:xfrm>
            <a:off x="11030123" y="1700080"/>
            <a:ext cx="6962455" cy="78280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ptos" panose="020B0004020202020204" pitchFamily="34" charset="0"/>
              </a:rPr>
              <a:t>Be vague</a:t>
            </a:r>
            <a:br>
              <a:rPr lang="en-US" b="1" dirty="0">
                <a:latin typeface="Aptos" panose="020B0004020202020204" pitchFamily="34" charset="0"/>
              </a:rPr>
            </a:br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Use slang or jargon</a:t>
            </a:r>
            <a:br>
              <a:rPr lang="en-US" b="1" dirty="0">
                <a:latin typeface="Aptos" panose="020B0004020202020204" pitchFamily="34" charset="0"/>
              </a:rPr>
            </a:br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Give conflicting instructions</a:t>
            </a:r>
            <a:br>
              <a:rPr lang="en-US" b="1" dirty="0">
                <a:latin typeface="Aptos" panose="020B0004020202020204" pitchFamily="34" charset="0"/>
              </a:rPr>
            </a:br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Interrupt or change topics abruptly</a:t>
            </a:r>
          </a:p>
        </p:txBody>
      </p:sp>
      <p:pic>
        <p:nvPicPr>
          <p:cNvPr id="19" name="Graphic 18" descr="Badge Tick1 with solid fill">
            <a:extLst>
              <a:ext uri="{FF2B5EF4-FFF2-40B4-BE49-F238E27FC236}">
                <a16:creationId xmlns:a16="http://schemas.microsoft.com/office/drawing/2014/main" id="{758AEA4A-9157-7042-B41A-98964ECC8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6828" y="544276"/>
            <a:ext cx="914400" cy="914400"/>
          </a:xfrm>
          <a:prstGeom prst="rect">
            <a:avLst/>
          </a:prstGeom>
        </p:spPr>
      </p:pic>
      <p:pic>
        <p:nvPicPr>
          <p:cNvPr id="20" name="Graphic 19" descr="Badge Cross with solid fill">
            <a:extLst>
              <a:ext uri="{FF2B5EF4-FFF2-40B4-BE49-F238E27FC236}">
                <a16:creationId xmlns:a16="http://schemas.microsoft.com/office/drawing/2014/main" id="{EA805DE7-96C6-56BC-A8E7-C40E3C39E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335742" y="544276"/>
            <a:ext cx="914400" cy="914400"/>
          </a:xfrm>
          <a:prstGeom prst="rect">
            <a:avLst/>
          </a:pr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45F9586A-ECA0-4EBB-A6ED-3A73D88D56EA}"/>
              </a:ext>
            </a:extLst>
          </p:cNvPr>
          <p:cNvSpPr/>
          <p:nvPr/>
        </p:nvSpPr>
        <p:spPr>
          <a:xfrm>
            <a:off x="1926447" y="1739233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D667871E-508F-F085-C785-C143C18C2C8E}"/>
              </a:ext>
            </a:extLst>
          </p:cNvPr>
          <p:cNvSpPr/>
          <p:nvPr/>
        </p:nvSpPr>
        <p:spPr>
          <a:xfrm>
            <a:off x="1926447" y="3297569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1260188B-B7B0-6609-0E86-3A81EBE1173E}"/>
              </a:ext>
            </a:extLst>
          </p:cNvPr>
          <p:cNvSpPr/>
          <p:nvPr/>
        </p:nvSpPr>
        <p:spPr>
          <a:xfrm>
            <a:off x="1926447" y="5222624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B87A014B-DE34-240C-9BCC-AA59D0FEA101}"/>
              </a:ext>
            </a:extLst>
          </p:cNvPr>
          <p:cNvSpPr/>
          <p:nvPr/>
        </p:nvSpPr>
        <p:spPr>
          <a:xfrm>
            <a:off x="1926447" y="7147679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23D12DF3-2E27-ACE0-5BA4-77FF0B3707F0}"/>
              </a:ext>
            </a:extLst>
          </p:cNvPr>
          <p:cNvSpPr/>
          <p:nvPr/>
        </p:nvSpPr>
        <p:spPr>
          <a:xfrm>
            <a:off x="10858439" y="1745790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2003CA31-F6EC-11E8-C80B-A60001E5C80A}"/>
              </a:ext>
            </a:extLst>
          </p:cNvPr>
          <p:cNvSpPr/>
          <p:nvPr/>
        </p:nvSpPr>
        <p:spPr>
          <a:xfrm>
            <a:off x="10907745" y="2769313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16CF1822-7174-C411-0488-09BE4974E595}"/>
              </a:ext>
            </a:extLst>
          </p:cNvPr>
          <p:cNvSpPr/>
          <p:nvPr/>
        </p:nvSpPr>
        <p:spPr>
          <a:xfrm>
            <a:off x="10923533" y="3838546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F87B83D9-E326-33B8-468E-2E82F1DB6308}"/>
              </a:ext>
            </a:extLst>
          </p:cNvPr>
          <p:cNvSpPr/>
          <p:nvPr/>
        </p:nvSpPr>
        <p:spPr>
          <a:xfrm>
            <a:off x="10967441" y="4907779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D17FEB19-24C4-A177-743B-144A3B40DC79}"/>
              </a:ext>
            </a:extLst>
          </p:cNvPr>
          <p:cNvSpPr/>
          <p:nvPr/>
        </p:nvSpPr>
        <p:spPr>
          <a:xfrm>
            <a:off x="9112642" y="5018948"/>
            <a:ext cx="3282399" cy="4925588"/>
          </a:xfrm>
          <a:custGeom>
            <a:avLst/>
            <a:gdLst/>
            <a:ahLst/>
            <a:cxnLst/>
            <a:rect l="l" t="t" r="r" b="b"/>
            <a:pathLst>
              <a:path w="4224370" h="6339115">
                <a:moveTo>
                  <a:pt x="0" y="0"/>
                </a:moveTo>
                <a:lnTo>
                  <a:pt x="4224370" y="0"/>
                </a:lnTo>
                <a:lnTo>
                  <a:pt x="4224370" y="6339115"/>
                </a:lnTo>
                <a:lnTo>
                  <a:pt x="0" y="63391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648569" y="712943"/>
            <a:ext cx="8018549" cy="9259295"/>
            <a:chOff x="0" y="0"/>
            <a:chExt cx="54991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>
                <a:alphaModFix amt="91000"/>
              </a:blip>
              <a:stretch>
                <a:fillRect l="-36659" r="-366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 rot="-10800000" flipH="1">
            <a:off x="-2197724" y="-2874415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8" y="5596379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7631327" y="597505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7352378-63AA-49F3-E1FB-FEFD039A2344}"/>
              </a:ext>
            </a:extLst>
          </p:cNvPr>
          <p:cNvGrpSpPr/>
          <p:nvPr/>
        </p:nvGrpSpPr>
        <p:grpSpPr>
          <a:xfrm>
            <a:off x="3139133" y="2472495"/>
            <a:ext cx="1004993" cy="1004993"/>
            <a:chOff x="2781779" y="2581128"/>
            <a:chExt cx="1004993" cy="1004993"/>
          </a:xfrm>
        </p:grpSpPr>
        <p:grpSp>
          <p:nvGrpSpPr>
            <p:cNvPr id="21" name="Group 21"/>
            <p:cNvGrpSpPr/>
            <p:nvPr/>
          </p:nvGrpSpPr>
          <p:grpSpPr>
            <a:xfrm>
              <a:off x="2781779" y="2581128"/>
              <a:ext cx="1004993" cy="1004993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6447" y="2775371"/>
              <a:ext cx="636395" cy="616507"/>
            </a:xfrm>
            <a:custGeom>
              <a:avLst/>
              <a:gdLst/>
              <a:ahLst/>
              <a:cxnLst/>
              <a:rect l="l" t="t" r="r" b="b"/>
              <a:pathLst>
                <a:path w="636395" h="616507">
                  <a:moveTo>
                    <a:pt x="0" y="0"/>
                  </a:moveTo>
                  <a:lnTo>
                    <a:pt x="636395" y="0"/>
                  </a:lnTo>
                  <a:lnTo>
                    <a:pt x="636395" y="616508"/>
                  </a:lnTo>
                  <a:lnTo>
                    <a:pt x="0" y="61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FF8CF1-A87E-40B0-0F35-280139F22149}"/>
              </a:ext>
            </a:extLst>
          </p:cNvPr>
          <p:cNvGrpSpPr/>
          <p:nvPr/>
        </p:nvGrpSpPr>
        <p:grpSpPr>
          <a:xfrm>
            <a:off x="3139133" y="3907543"/>
            <a:ext cx="1004993" cy="1004993"/>
            <a:chOff x="2823402" y="4243859"/>
            <a:chExt cx="1004993" cy="1004993"/>
          </a:xfrm>
        </p:grpSpPr>
        <p:grpSp>
          <p:nvGrpSpPr>
            <p:cNvPr id="25" name="Group 25"/>
            <p:cNvGrpSpPr/>
            <p:nvPr/>
          </p:nvGrpSpPr>
          <p:grpSpPr>
            <a:xfrm>
              <a:off x="2823402" y="4243859"/>
              <a:ext cx="1004993" cy="1004993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2972555" y="4446158"/>
              <a:ext cx="642421" cy="553285"/>
            </a:xfrm>
            <a:custGeom>
              <a:avLst/>
              <a:gdLst/>
              <a:ahLst/>
              <a:cxnLst/>
              <a:rect l="l" t="t" r="r" b="b"/>
              <a:pathLst>
                <a:path w="642421" h="553285">
                  <a:moveTo>
                    <a:pt x="0" y="0"/>
                  </a:moveTo>
                  <a:lnTo>
                    <a:pt x="642420" y="0"/>
                  </a:lnTo>
                  <a:lnTo>
                    <a:pt x="642420" y="553284"/>
                  </a:lnTo>
                  <a:lnTo>
                    <a:pt x="0" y="55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56E93E-7BC4-DF77-FB3B-A3AE83FC22A1}"/>
              </a:ext>
            </a:extLst>
          </p:cNvPr>
          <p:cNvGrpSpPr/>
          <p:nvPr/>
        </p:nvGrpSpPr>
        <p:grpSpPr>
          <a:xfrm>
            <a:off x="3139133" y="5342591"/>
            <a:ext cx="1004993" cy="1004993"/>
            <a:chOff x="3294906" y="5398771"/>
            <a:chExt cx="1004993" cy="1004993"/>
          </a:xfrm>
        </p:grpSpPr>
        <p:grpSp>
          <p:nvGrpSpPr>
            <p:cNvPr id="28" name="Group 28"/>
            <p:cNvGrpSpPr/>
            <p:nvPr/>
          </p:nvGrpSpPr>
          <p:grpSpPr>
            <a:xfrm>
              <a:off x="3294906" y="5398771"/>
              <a:ext cx="1004993" cy="1004993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3470335" y="5569861"/>
              <a:ext cx="654134" cy="615704"/>
            </a:xfrm>
            <a:custGeom>
              <a:avLst/>
              <a:gdLst/>
              <a:ahLst/>
              <a:cxnLst/>
              <a:rect l="l" t="t" r="r" b="b"/>
              <a:pathLst>
                <a:path w="654134" h="615704">
                  <a:moveTo>
                    <a:pt x="0" y="0"/>
                  </a:moveTo>
                  <a:lnTo>
                    <a:pt x="654135" y="0"/>
                  </a:lnTo>
                  <a:lnTo>
                    <a:pt x="654135" y="615704"/>
                  </a:lnTo>
                  <a:lnTo>
                    <a:pt x="0" y="61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089B46-1411-E1C4-6F55-6A5039F075EC}"/>
              </a:ext>
            </a:extLst>
          </p:cNvPr>
          <p:cNvGrpSpPr/>
          <p:nvPr/>
        </p:nvGrpSpPr>
        <p:grpSpPr>
          <a:xfrm>
            <a:off x="3139133" y="6777640"/>
            <a:ext cx="1004993" cy="1004993"/>
            <a:chOff x="8297479" y="6186296"/>
            <a:chExt cx="1004993" cy="1004993"/>
          </a:xfrm>
        </p:grpSpPr>
        <p:grpSp>
          <p:nvGrpSpPr>
            <p:cNvPr id="34" name="Group 34"/>
            <p:cNvGrpSpPr/>
            <p:nvPr/>
          </p:nvGrpSpPr>
          <p:grpSpPr>
            <a:xfrm>
              <a:off x="8297479" y="6186296"/>
              <a:ext cx="1004993" cy="1004993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8549586" y="6380517"/>
              <a:ext cx="545647" cy="616551"/>
            </a:xfrm>
            <a:custGeom>
              <a:avLst/>
              <a:gdLst/>
              <a:ahLst/>
              <a:cxnLst/>
              <a:rect l="l" t="t" r="r" b="b"/>
              <a:pathLst>
                <a:path w="545647" h="616551">
                  <a:moveTo>
                    <a:pt x="0" y="0"/>
                  </a:moveTo>
                  <a:lnTo>
                    <a:pt x="545648" y="0"/>
                  </a:lnTo>
                  <a:lnTo>
                    <a:pt x="545648" y="616551"/>
                  </a:lnTo>
                  <a:lnTo>
                    <a:pt x="0" y="616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4345127" y="674318"/>
            <a:ext cx="843733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Agenda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50370" y="2939831"/>
            <a:ext cx="6406664" cy="47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Copilot Overview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550369" y="4306450"/>
            <a:ext cx="6691957" cy="468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Prompt</a:t>
            </a:r>
            <a:r>
              <a:rPr lang="en-US" sz="3200" b="1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Roboto Bold"/>
              </a:rPr>
              <a:t>examples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550370" y="5677726"/>
            <a:ext cx="5484234" cy="47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Use-cases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550370" y="7044344"/>
            <a:ext cx="14493898" cy="516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Wrap-up &amp; networking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870501" y="0"/>
            <a:ext cx="15430157" cy="1054589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solidFill>
            <a:srgbClr val="F1945B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870501" y="0"/>
            <a:ext cx="15430157" cy="1054589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056666" y="4303160"/>
            <a:ext cx="989750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Microsoft Copilot Overview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006552" y="-2798191"/>
            <a:ext cx="6813696" cy="4973831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6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holding up colorful speech bubbles&#10;&#10;Description automatically generated">
            <a:extLst>
              <a:ext uri="{FF2B5EF4-FFF2-40B4-BE49-F238E27FC236}">
                <a16:creationId xmlns:a16="http://schemas.microsoft.com/office/drawing/2014/main" id="{CDE15C65-8A4D-8D0B-368C-9394A5D84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r="2840"/>
          <a:stretch/>
        </p:blipFill>
        <p:spPr>
          <a:xfrm>
            <a:off x="1740663" y="1281397"/>
            <a:ext cx="16158993" cy="900560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39331" y="-1382233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3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7486C-90BF-2E52-AC48-75EFFA49C309}"/>
              </a:ext>
            </a:extLst>
          </p:cNvPr>
          <p:cNvSpPr txBox="1"/>
          <p:nvPr/>
        </p:nvSpPr>
        <p:spPr>
          <a:xfrm rot="194301">
            <a:off x="2637747" y="1977723"/>
            <a:ext cx="42861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Assistant built into 365 apps</a:t>
            </a:r>
          </a:p>
          <a:p>
            <a:pPr algn="ctr"/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(E.g., Intern)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4F39D-82CD-E985-483E-EFA77D40D4C6}"/>
              </a:ext>
            </a:extLst>
          </p:cNvPr>
          <p:cNvSpPr txBox="1"/>
          <p:nvPr/>
        </p:nvSpPr>
        <p:spPr>
          <a:xfrm rot="229712">
            <a:off x="7423375" y="5776075"/>
            <a:ext cx="3441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&amp; generate, summarize, track &amp; stay up to date…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B5D26-449C-2E4D-6F7D-4F10CB1B65BA}"/>
              </a:ext>
            </a:extLst>
          </p:cNvPr>
          <p:cNvSpPr txBox="1"/>
          <p:nvPr/>
        </p:nvSpPr>
        <p:spPr>
          <a:xfrm rot="229712">
            <a:off x="14240589" y="1882640"/>
            <a:ext cx="2816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Enterprise Data Protection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07C535-3FF4-AAFB-20B9-D90DAA9DA3FE}"/>
              </a:ext>
            </a:extLst>
          </p:cNvPr>
          <p:cNvSpPr txBox="1"/>
          <p:nvPr/>
        </p:nvSpPr>
        <p:spPr>
          <a:xfrm rot="230045">
            <a:off x="10424181" y="2786838"/>
            <a:ext cx="3706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Works with text, images, datasets and web search… 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634DC4DE-EC5A-2758-2D2C-32E32E72B39B}"/>
              </a:ext>
            </a:extLst>
          </p:cNvPr>
          <p:cNvSpPr txBox="1"/>
          <p:nvPr/>
        </p:nvSpPr>
        <p:spPr>
          <a:xfrm>
            <a:off x="2035757" y="146730"/>
            <a:ext cx="13180595" cy="1154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What is Microsoft Copilot?</a:t>
            </a:r>
          </a:p>
        </p:txBody>
      </p:sp>
    </p:spTree>
    <p:extLst>
      <p:ext uri="{BB962C8B-B14F-4D97-AF65-F5344CB8AC3E}">
        <p14:creationId xmlns:p14="http://schemas.microsoft.com/office/powerpoint/2010/main" val="61599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93387-8B38-8713-6B05-16422957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1BD5F9-AFE5-4A9F-23C4-89ADFC70C860}"/>
              </a:ext>
            </a:extLst>
          </p:cNvPr>
          <p:cNvSpPr/>
          <p:nvPr/>
        </p:nvSpPr>
        <p:spPr>
          <a:xfrm>
            <a:off x="13567752" y="953422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8B453D-CC70-0012-373D-7A01F077E147}"/>
              </a:ext>
            </a:extLst>
          </p:cNvPr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16420B5-BBB9-BEE9-BA3D-0718AD01844B}"/>
                </a:ext>
              </a:extLst>
            </p:cNvPr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4B9FC3C-01B0-2FEB-8659-6AE605CEAC20}"/>
                </a:ext>
              </a:extLst>
            </p:cNvPr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55429E6-B5D5-E250-1A5C-FD9765EA4A95}"/>
              </a:ext>
            </a:extLst>
          </p:cNvPr>
          <p:cNvGrpSpPr/>
          <p:nvPr/>
        </p:nvGrpSpPr>
        <p:grpSpPr>
          <a:xfrm rot="-5400000">
            <a:off x="7888039" y="4974173"/>
            <a:ext cx="18288000" cy="338653"/>
            <a:chOff x="0" y="0"/>
            <a:chExt cx="4816593" cy="8919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4A39E8F-FDB3-6338-EB33-A6159B152340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5D530EB-3C79-E9E1-68A2-5E798C271E8F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5B5DB4A-F2EA-D2B1-01B7-66EA1A97C27C}"/>
              </a:ext>
            </a:extLst>
          </p:cNvPr>
          <p:cNvSpPr/>
          <p:nvPr/>
        </p:nvSpPr>
        <p:spPr>
          <a:xfrm>
            <a:off x="-2197724" y="8369085"/>
            <a:ext cx="3036493" cy="194883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1F0A17C-A749-096C-7C25-29CDD39F1100}"/>
              </a:ext>
            </a:extLst>
          </p:cNvPr>
          <p:cNvSpPr txBox="1"/>
          <p:nvPr/>
        </p:nvSpPr>
        <p:spPr>
          <a:xfrm>
            <a:off x="457199" y="781880"/>
            <a:ext cx="14484379" cy="615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6600" b="1" spc="3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Copilot Chat vs Copilot for 365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B71D1B91-A4D7-1340-215B-46CC651DED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104112"/>
              </p:ext>
            </p:extLst>
          </p:nvPr>
        </p:nvGraphicFramePr>
        <p:xfrm>
          <a:off x="457199" y="1865954"/>
          <a:ext cx="16260853" cy="7615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2394">
                  <a:extLst>
                    <a:ext uri="{9D8B030D-6E8A-4147-A177-3AD203B41FA5}">
                      <a16:colId xmlns:a16="http://schemas.microsoft.com/office/drawing/2014/main" val="1159460219"/>
                    </a:ext>
                  </a:extLst>
                </a:gridCol>
                <a:gridCol w="5346915">
                  <a:extLst>
                    <a:ext uri="{9D8B030D-6E8A-4147-A177-3AD203B41FA5}">
                      <a16:colId xmlns:a16="http://schemas.microsoft.com/office/drawing/2014/main" val="3653644210"/>
                    </a:ext>
                  </a:extLst>
                </a:gridCol>
                <a:gridCol w="7651544">
                  <a:extLst>
                    <a:ext uri="{9D8B030D-6E8A-4147-A177-3AD203B41FA5}">
                      <a16:colId xmlns:a16="http://schemas.microsoft.com/office/drawing/2014/main" val="1704170207"/>
                    </a:ext>
                  </a:extLst>
                </a:gridCol>
              </a:tblGrid>
              <a:tr h="58501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Copilot Chat (free)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Copilot for MS 365 (paid)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778482"/>
                  </a:ext>
                </a:extLst>
              </a:tr>
              <a:tr h="72778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Aptos" panose="020B0004020202020204" pitchFamily="34" charset="0"/>
                        </a:rPr>
                        <a:t>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Free (included in Edge)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Requires Copilot license. ($30 p/user p/m)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881681"/>
                  </a:ext>
                </a:extLst>
              </a:tr>
              <a:tr h="72778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Aptos" panose="020B0004020202020204" pitchFamily="34" charset="0"/>
                        </a:rPr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General AI Assistant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Productivity integrated in MS 365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03120"/>
                  </a:ext>
                </a:extLst>
              </a:tr>
              <a:tr h="103217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Aptos" panose="020B0004020202020204" pitchFamily="34" charset="0"/>
                        </a:rPr>
                        <a:t>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Standalone (Edge)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Embedded in Word, Excel, Teams, Outlook, PowerPoint,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01462"/>
                  </a:ext>
                </a:extLst>
              </a:tr>
              <a:tr h="146049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Aptos" panose="020B0004020202020204" pitchFamily="34" charset="0"/>
                        </a:rPr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No general access to user files </a:t>
                      </a:r>
                      <a:r>
                        <a:rPr lang="en-US" sz="3200" i="0" dirty="0">
                          <a:latin typeface="Aptos" panose="020B0004020202020204" pitchFamily="34" charset="0"/>
                        </a:rPr>
                        <a:t>(can reference a single file in web app)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Uses your MS 365 content (emails, Teams messages, Office document, calendar etc.)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570948"/>
                  </a:ext>
                </a:extLst>
              </a:tr>
              <a:tr h="1576804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Aptos" panose="020B0004020202020204" pitchFamily="34" charset="0"/>
                        </a:rPr>
                        <a:t>Best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Brainstorming, Q&amp;A, summaries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Drafting &amp; generating new content, summarizing, analyzing, creating, tracking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101248"/>
                  </a:ext>
                </a:extLst>
              </a:tr>
              <a:tr h="1377297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Aptos" panose="020B0004020202020204" pitchFamily="34" charset="0"/>
                        </a:rPr>
                        <a:t>Enterprise Data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Included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Included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847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88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884569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</a:blip>
              <a:stretch>
                <a:fillRect l="-1259" r="-1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9E9567C-7E36-1024-A73F-15A1D0374D13}"/>
              </a:ext>
            </a:extLst>
          </p:cNvPr>
          <p:cNvSpPr txBox="1"/>
          <p:nvPr/>
        </p:nvSpPr>
        <p:spPr>
          <a:xfrm>
            <a:off x="7899011" y="4150272"/>
            <a:ext cx="989750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9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Demo </a:t>
            </a:r>
          </a:p>
          <a:p>
            <a:pPr algn="r"/>
            <a:r>
              <a:rPr lang="en-US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365 Integration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884569" y="0"/>
            <a:ext cx="15430157" cy="1028700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solidFill>
            <a:srgbClr val="F1945B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698608" y="0"/>
            <a:ext cx="17078178" cy="1028700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222504" y="3912393"/>
            <a:ext cx="96269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Copilot </a:t>
            </a:r>
          </a:p>
          <a:p>
            <a:pPr algn="r"/>
            <a:r>
              <a:rPr lang="en-US" sz="8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Use-Cases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7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B9CB5C3C-07DF-1EDD-5FCD-75B5A829A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336" y="2371241"/>
            <a:ext cx="3950202" cy="591886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4868975" y="-791114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59044" y="681468"/>
            <a:ext cx="1462414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Use-Cases</a:t>
            </a:r>
            <a:endParaRPr 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19162" y="1972032"/>
            <a:ext cx="121607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ptos" panose="020B0004020202020204" pitchFamily="34" charset="0"/>
              </a:rPr>
              <a:t>Leadership</a:t>
            </a:r>
            <a:r>
              <a:rPr lang="en-US" sz="4400" dirty="0">
                <a:latin typeface="Aptos" panose="020B0004020202020204" pitchFamily="34" charset="0"/>
              </a:rPr>
              <a:t>: Summarize updates, prep for meetings, create presentations, improve communication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ptos" panose="020B0004020202020204" pitchFamily="34" charset="0"/>
              </a:rPr>
              <a:t>Marketing</a:t>
            </a:r>
            <a:r>
              <a:rPr lang="en-US" sz="4400" dirty="0">
                <a:latin typeface="Aptos" panose="020B0004020202020204" pitchFamily="34" charset="0"/>
              </a:rPr>
              <a:t>: Brainstorm campaigns, draft social posts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ptos" panose="020B0004020202020204" pitchFamily="34" charset="0"/>
              </a:rPr>
              <a:t>Finance &amp; Operations</a:t>
            </a:r>
            <a:r>
              <a:rPr lang="en-US" sz="4400" dirty="0">
                <a:latin typeface="Aptos" panose="020B0004020202020204" pitchFamily="34" charset="0"/>
              </a:rPr>
              <a:t>: Analyze trends, generate reports, analyze contracts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ptos" panose="020B0004020202020204" pitchFamily="34" charset="0"/>
              </a:rPr>
              <a:t>HR</a:t>
            </a:r>
            <a:r>
              <a:rPr lang="en-US" sz="4400" dirty="0">
                <a:latin typeface="Aptos" panose="020B0004020202020204" pitchFamily="34" charset="0"/>
              </a:rPr>
              <a:t>: Draft job descriptions, write policies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b5e4b0-a37e-4b9b-9f1b-047fd681bae1" xsi:nil="true"/>
    <lcf76f155ced4ddcb4097134ff3c332f xmlns="716436b4-db25-46c1-944d-c1705638b71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9CA332094A94481A0B496B14B574C" ma:contentTypeVersion="15" ma:contentTypeDescription="Create a new document." ma:contentTypeScope="" ma:versionID="d9fc9c26182c0db29e191f2dc0f64674">
  <xsd:schema xmlns:xsd="http://www.w3.org/2001/XMLSchema" xmlns:xs="http://www.w3.org/2001/XMLSchema" xmlns:p="http://schemas.microsoft.com/office/2006/metadata/properties" xmlns:ns2="716436b4-db25-46c1-944d-c1705638b71f" xmlns:ns3="21b5e4b0-a37e-4b9b-9f1b-047fd681bae1" targetNamespace="http://schemas.microsoft.com/office/2006/metadata/properties" ma:root="true" ma:fieldsID="364c34ba10576cc8563e364c919a3d88" ns2:_="" ns3:_="">
    <xsd:import namespace="716436b4-db25-46c1-944d-c1705638b71f"/>
    <xsd:import namespace="21b5e4b0-a37e-4b9b-9f1b-047fd681ba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436b4-db25-46c1-944d-c1705638b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dbf2827-7631-4ff4-bebd-3da270e88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5e4b0-a37e-4b9b-9f1b-047fd681bae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e742317-ed84-4c98-b70e-c0615ccf573d}" ma:internalName="TaxCatchAll" ma:showField="CatchAllData" ma:web="21b5e4b0-a37e-4b9b-9f1b-047fd681ba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2C5862-0E39-43D1-B754-551D25B5506D}">
  <ds:schemaRefs>
    <ds:schemaRef ds:uri="21b5e4b0-a37e-4b9b-9f1b-047fd681bae1"/>
    <ds:schemaRef ds:uri="716436b4-db25-46c1-944d-c1705638b7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5C2716-2F09-48A7-9281-426C0C82D4D0}">
  <ds:schemaRefs>
    <ds:schemaRef ds:uri="21b5e4b0-a37e-4b9b-9f1b-047fd681bae1"/>
    <ds:schemaRef ds:uri="716436b4-db25-46c1-944d-c1705638b7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92C44FD-78A9-408A-B5AD-2B3FDA4CF9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744</Words>
  <Application>Microsoft Office PowerPoint</Application>
  <PresentationFormat>Custom</PresentationFormat>
  <Paragraphs>149</Paragraphs>
  <Slides>21</Slides>
  <Notes>4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Roboto</vt:lpstr>
      <vt:lpstr>Calibri</vt:lpstr>
      <vt:lpstr>Segoe UI</vt:lpstr>
      <vt:lpstr>Aptos</vt:lpstr>
      <vt:lpstr>Roboto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Copilot Starter Kit Simulated Live</dc:title>
  <dc:creator>Nina Adams</dc:creator>
  <cp:lastModifiedBy>Nina Adams</cp:lastModifiedBy>
  <cp:revision>2</cp:revision>
  <dcterms:created xsi:type="dcterms:W3CDTF">2006-08-16T00:00:00Z</dcterms:created>
  <dcterms:modified xsi:type="dcterms:W3CDTF">2025-07-28T22:16:32Z</dcterms:modified>
  <dc:identifier>DAGELUBilDM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0x0101006F69CA332094A94481A0B496B14B574C</vt:lpwstr>
  </property>
  <property fmtid="{D5CDD505-2E9C-101B-9397-08002B2CF9AE}" pid="3" name="MediaServiceImageTags">
    <vt:lpwstr/>
  </property>
</Properties>
</file>