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4"/>
  </p:notesMasterIdLst>
  <p:sldIdLst>
    <p:sldId id="2147483452" r:id="rId5"/>
    <p:sldId id="257" r:id="rId6"/>
    <p:sldId id="2147483453" r:id="rId7"/>
    <p:sldId id="2147483437" r:id="rId8"/>
    <p:sldId id="2147483436" r:id="rId9"/>
    <p:sldId id="300" r:id="rId10"/>
    <p:sldId id="296" r:id="rId11"/>
    <p:sldId id="2147483458" r:id="rId12"/>
    <p:sldId id="2147483459" r:id="rId13"/>
    <p:sldId id="2147483423" r:id="rId14"/>
    <p:sldId id="2147483450" r:id="rId15"/>
    <p:sldId id="268" r:id="rId16"/>
    <p:sldId id="298" r:id="rId17"/>
    <p:sldId id="277" r:id="rId18"/>
    <p:sldId id="2147483424" r:id="rId19"/>
    <p:sldId id="278" r:id="rId20"/>
    <p:sldId id="295" r:id="rId21"/>
    <p:sldId id="275" r:id="rId22"/>
    <p:sldId id="301" r:id="rId23"/>
    <p:sldId id="274" r:id="rId24"/>
    <p:sldId id="2147483426" r:id="rId25"/>
    <p:sldId id="299" r:id="rId26"/>
    <p:sldId id="2147483427" r:id="rId27"/>
    <p:sldId id="276" r:id="rId28"/>
    <p:sldId id="2147483428" r:id="rId29"/>
    <p:sldId id="279" r:id="rId30"/>
    <p:sldId id="270" r:id="rId31"/>
    <p:sldId id="271" r:id="rId32"/>
    <p:sldId id="2147483454" r:id="rId33"/>
    <p:sldId id="2147483455" r:id="rId34"/>
    <p:sldId id="2147483456" r:id="rId35"/>
    <p:sldId id="2147483457" r:id="rId36"/>
    <p:sldId id="548" r:id="rId37"/>
    <p:sldId id="550" r:id="rId38"/>
    <p:sldId id="553" r:id="rId39"/>
    <p:sldId id="557" r:id="rId40"/>
    <p:sldId id="558" r:id="rId41"/>
    <p:sldId id="560" r:id="rId42"/>
    <p:sldId id="266" r:id="rId43"/>
  </p:sldIdLst>
  <p:sldSz cx="18288000" cy="10287000"/>
  <p:notesSz cx="6858000" cy="9144000"/>
  <p:embeddedFontLs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Bold" panose="02000000000000000000" charset="0"/>
      <p:regular r:id="rId53"/>
      <p:bold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  <p:embeddedFont>
      <p:font typeface="Segoe UI Semibold" panose="020B0702040204020203" pitchFamily="34" charset="0"/>
      <p:bold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C81CE4-E6E7-4DDE-B2C8-17EB8409ECF6}">
          <p14:sldIdLst>
            <p14:sldId id="2147483452"/>
          </p14:sldIdLst>
        </p14:section>
        <p14:section name="NEW" id="{714A64B0-C90A-4EAD-A157-EDF17D49EFB2}">
          <p14:sldIdLst>
            <p14:sldId id="257"/>
            <p14:sldId id="2147483453"/>
            <p14:sldId id="2147483437"/>
            <p14:sldId id="2147483436"/>
            <p14:sldId id="300"/>
            <p14:sldId id="296"/>
            <p14:sldId id="2147483458"/>
            <p14:sldId id="2147483459"/>
            <p14:sldId id="2147483423"/>
            <p14:sldId id="2147483450"/>
            <p14:sldId id="268"/>
            <p14:sldId id="298"/>
            <p14:sldId id="277"/>
            <p14:sldId id="2147483424"/>
            <p14:sldId id="278"/>
            <p14:sldId id="295"/>
            <p14:sldId id="275"/>
            <p14:sldId id="301"/>
            <p14:sldId id="274"/>
            <p14:sldId id="2147483426"/>
            <p14:sldId id="299"/>
            <p14:sldId id="2147483427"/>
            <p14:sldId id="276"/>
            <p14:sldId id="2147483428"/>
            <p14:sldId id="279"/>
            <p14:sldId id="270"/>
            <p14:sldId id="271"/>
            <p14:sldId id="2147483454"/>
            <p14:sldId id="2147483455"/>
            <p14:sldId id="2147483456"/>
            <p14:sldId id="2147483457"/>
            <p14:sldId id="548"/>
            <p14:sldId id="550"/>
            <p14:sldId id="553"/>
            <p14:sldId id="557"/>
            <p14:sldId id="558"/>
            <p14:sldId id="560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2"/>
    <a:srgbClr val="003B76"/>
    <a:srgbClr val="0066CC"/>
    <a:srgbClr val="003399"/>
    <a:srgbClr val="003366"/>
    <a:srgbClr val="336699"/>
    <a:srgbClr val="148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C0904-8B94-408E-B116-FC1BEAAC4A37}" v="81" dt="2025-07-28T22:08:17.886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0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Adams" userId="712ee407-bfef-402f-965a-4cb0f58778c5" providerId="ADAL" clId="{8E3C0904-8B94-408E-B116-FC1BEAAC4A37}"/>
    <pc:docChg chg="undo custSel addSld delSld modSld sldOrd delSection modSection">
      <pc:chgData name="Nina Adams" userId="712ee407-bfef-402f-965a-4cb0f58778c5" providerId="ADAL" clId="{8E3C0904-8B94-408E-B116-FC1BEAAC4A37}" dt="2025-07-28T22:11:17.349" v="2087" actId="108"/>
      <pc:docMkLst>
        <pc:docMk/>
      </pc:docMkLst>
      <pc:sldChg chg="delSp modSp del mod">
        <pc:chgData name="Nina Adams" userId="712ee407-bfef-402f-965a-4cb0f58778c5" providerId="ADAL" clId="{8E3C0904-8B94-408E-B116-FC1BEAAC4A37}" dt="2025-07-10T16:20:11.191" v="20" actId="47"/>
        <pc:sldMkLst>
          <pc:docMk/>
          <pc:sldMk cId="0" sldId="256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58"/>
        </pc:sldMkLst>
      </pc:sldChg>
      <pc:sldChg chg="del">
        <pc:chgData name="Nina Adams" userId="712ee407-bfef-402f-965a-4cb0f58778c5" providerId="ADAL" clId="{8E3C0904-8B94-408E-B116-FC1BEAAC4A37}" dt="2025-07-10T16:20:24.164" v="22" actId="47"/>
        <pc:sldMkLst>
          <pc:docMk/>
          <pc:sldMk cId="0" sldId="259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0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3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4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5"/>
        </pc:sldMkLst>
      </pc:sldChg>
      <pc:sldChg chg="addSp delSp modSp mod">
        <pc:chgData name="Nina Adams" userId="712ee407-bfef-402f-965a-4cb0f58778c5" providerId="ADAL" clId="{8E3C0904-8B94-408E-B116-FC1BEAAC4A37}" dt="2025-07-28T22:09:10.530" v="2058" actId="403"/>
        <pc:sldMkLst>
          <pc:docMk/>
          <pc:sldMk cId="0" sldId="266"/>
        </pc:sldMkLst>
        <pc:spChg chg="mod">
          <ac:chgData name="Nina Adams" userId="712ee407-bfef-402f-965a-4cb0f58778c5" providerId="ADAL" clId="{8E3C0904-8B94-408E-B116-FC1BEAAC4A37}" dt="2025-07-18T21:29:02.994" v="1262" actId="113"/>
          <ac:spMkLst>
            <pc:docMk/>
            <pc:sldMk cId="0" sldId="266"/>
            <ac:spMk id="19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8T21:29:02.994" v="1262" actId="113"/>
          <ac:spMkLst>
            <pc:docMk/>
            <pc:sldMk cId="0" sldId="266"/>
            <ac:spMk id="21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28T22:09:10.530" v="2058" actId="403"/>
          <ac:spMkLst>
            <pc:docMk/>
            <pc:sldMk cId="0" sldId="266"/>
            <ac:spMk id="22" creationId="{00000000-0000-0000-0000-000000000000}"/>
          </ac:spMkLst>
        </pc:spChg>
        <pc:picChg chg="add mod modCrop">
          <ac:chgData name="Nina Adams" userId="712ee407-bfef-402f-965a-4cb0f58778c5" providerId="ADAL" clId="{8E3C0904-8B94-408E-B116-FC1BEAAC4A37}" dt="2025-07-28T22:07:37.366" v="2034" actId="1076"/>
          <ac:picMkLst>
            <pc:docMk/>
            <pc:sldMk cId="0" sldId="266"/>
            <ac:picMk id="15" creationId="{0EF873D1-0B32-7E47-EBFF-B68DC853EB07}"/>
          </ac:picMkLst>
        </pc:picChg>
        <pc:picChg chg="del mod">
          <ac:chgData name="Nina Adams" userId="712ee407-bfef-402f-965a-4cb0f58778c5" providerId="ADAL" clId="{8E3C0904-8B94-408E-B116-FC1BEAAC4A37}" dt="2025-07-28T22:07:21.974" v="2025" actId="478"/>
          <ac:picMkLst>
            <pc:docMk/>
            <pc:sldMk cId="0" sldId="266"/>
            <ac:picMk id="24" creationId="{FFC01681-DE33-9F5E-17EA-1012113F28D7}"/>
          </ac:picMkLst>
        </pc:pic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7"/>
        </pc:sldMkLst>
      </pc:sldChg>
      <pc:sldChg chg="delSp modSp add mod">
        <pc:chgData name="Nina Adams" userId="712ee407-bfef-402f-965a-4cb0f58778c5" providerId="ADAL" clId="{8E3C0904-8B94-408E-B116-FC1BEAAC4A37}" dt="2025-07-10T16:24:57.375" v="135" actId="478"/>
        <pc:sldMkLst>
          <pc:docMk/>
          <pc:sldMk cId="0" sldId="268"/>
        </pc:sldMkLst>
        <pc:spChg chg="mod">
          <ac:chgData name="Nina Adams" userId="712ee407-bfef-402f-965a-4cb0f58778c5" providerId="ADAL" clId="{8E3C0904-8B94-408E-B116-FC1BEAAC4A37}" dt="2025-07-10T16:24:55.929" v="134" actId="6549"/>
          <ac:spMkLst>
            <pc:docMk/>
            <pc:sldMk cId="0" sldId="268"/>
            <ac:spMk id="15" creationId="{D80AB3B2-D607-F95C-E626-16EBF3C765E7}"/>
          </ac:spMkLst>
        </pc:spChg>
        <pc:spChg chg="mod">
          <ac:chgData name="Nina Adams" userId="712ee407-bfef-402f-965a-4cb0f58778c5" providerId="ADAL" clId="{8E3C0904-8B94-408E-B116-FC1BEAAC4A37}" dt="2025-07-10T16:24:05.969" v="88" actId="6549"/>
          <ac:spMkLst>
            <pc:docMk/>
            <pc:sldMk cId="0" sldId="268"/>
            <ac:spMk id="17" creationId="{E1659F5F-CD9A-BA2F-4DFB-A598D42CB9B8}"/>
          </ac:spMkLst>
        </pc:spChg>
        <pc:spChg chg="mod">
          <ac:chgData name="Nina Adams" userId="712ee407-bfef-402f-965a-4cb0f58778c5" providerId="ADAL" clId="{8E3C0904-8B94-408E-B116-FC1BEAAC4A37}" dt="2025-07-10T16:24:08.949" v="89" actId="1076"/>
          <ac:spMkLst>
            <pc:docMk/>
            <pc:sldMk cId="0" sldId="268"/>
            <ac:spMk id="28" creationId="{2003CA31-F6EC-11E8-C80B-A60001E5C80A}"/>
          </ac:spMkLst>
        </pc:spChg>
        <pc:spChg chg="mod">
          <ac:chgData name="Nina Adams" userId="712ee407-bfef-402f-965a-4cb0f58778c5" providerId="ADAL" clId="{8E3C0904-8B94-408E-B116-FC1BEAAC4A37}" dt="2025-07-10T16:24:17.517" v="92" actId="1076"/>
          <ac:spMkLst>
            <pc:docMk/>
            <pc:sldMk cId="0" sldId="268"/>
            <ac:spMk id="29" creationId="{16CF1822-7174-C411-0488-09BE4974E595}"/>
          </ac:spMkLst>
        </pc:spChg>
        <pc:spChg chg="mod">
          <ac:chgData name="Nina Adams" userId="712ee407-bfef-402f-965a-4cb0f58778c5" providerId="ADAL" clId="{8E3C0904-8B94-408E-B116-FC1BEAAC4A37}" dt="2025-07-10T16:24:19.996" v="93" actId="1076"/>
          <ac:spMkLst>
            <pc:docMk/>
            <pc:sldMk cId="0" sldId="268"/>
            <ac:spMk id="30" creationId="{F87B83D9-E326-33B8-468E-2E82F1DB6308}"/>
          </ac:spMkLst>
        </pc:spChg>
        <pc:spChg chg="mod">
          <ac:chgData name="Nina Adams" userId="712ee407-bfef-402f-965a-4cb0f58778c5" providerId="ADAL" clId="{8E3C0904-8B94-408E-B116-FC1BEAAC4A37}" dt="2025-07-10T16:24:21.939" v="94" actId="1076"/>
          <ac:spMkLst>
            <pc:docMk/>
            <pc:sldMk cId="0" sldId="268"/>
            <ac:spMk id="31" creationId="{D17FEB19-24C4-A177-743B-144A3B40DC79}"/>
          </ac:spMkLst>
        </pc:spChg>
      </pc:sldChg>
      <pc:sldChg chg="addSp delSp modSp add del mod">
        <pc:chgData name="Nina Adams" userId="712ee407-bfef-402f-965a-4cb0f58778c5" providerId="ADAL" clId="{8E3C0904-8B94-408E-B116-FC1BEAAC4A37}" dt="2025-07-28T22:08:40.895" v="2045" actId="1076"/>
        <pc:sldMkLst>
          <pc:docMk/>
          <pc:sldMk cId="0" sldId="270"/>
        </pc:sldMkLst>
        <pc:spChg chg="mod">
          <ac:chgData name="Nina Adams" userId="712ee407-bfef-402f-965a-4cb0f58778c5" providerId="ADAL" clId="{8E3C0904-8B94-408E-B116-FC1BEAAC4A37}" dt="2025-07-28T22:08:27.869" v="2042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28T22:08:34.510" v="2043" actId="1076"/>
          <ac:spMkLst>
            <pc:docMk/>
            <pc:sldMk cId="0" sldId="270"/>
            <ac:spMk id="12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28T22:08:40.895" v="2045" actId="1076"/>
          <ac:spMkLst>
            <pc:docMk/>
            <pc:sldMk cId="0" sldId="270"/>
            <ac:spMk id="13" creationId="{00000000-0000-0000-0000-000000000000}"/>
          </ac:spMkLst>
        </pc:spChg>
        <pc:grpChg chg="mod">
          <ac:chgData name="Nina Adams" userId="712ee407-bfef-402f-965a-4cb0f58778c5" providerId="ADAL" clId="{8E3C0904-8B94-408E-B116-FC1BEAAC4A37}" dt="2025-07-10T19:07:31.145" v="174" actId="1076"/>
          <ac:grpSpMkLst>
            <pc:docMk/>
            <pc:sldMk cId="0" sldId="270"/>
            <ac:grpSpMk id="8" creationId="{00000000-0000-0000-0000-000000000000}"/>
          </ac:grpSpMkLst>
        </pc:grpChg>
        <pc:picChg chg="add mod ord">
          <ac:chgData name="Nina Adams" userId="712ee407-bfef-402f-965a-4cb0f58778c5" providerId="ADAL" clId="{8E3C0904-8B94-408E-B116-FC1BEAAC4A37}" dt="2025-07-11T00:14:39.769" v="719" actId="167"/>
          <ac:picMkLst>
            <pc:docMk/>
            <pc:sldMk cId="0" sldId="270"/>
            <ac:picMk id="15" creationId="{B9CB5C3C-07DF-1EDD-5FCD-75B5A829AED4}"/>
          </ac:picMkLst>
        </pc:picChg>
      </pc:sldChg>
      <pc:sldChg chg="addSp delSp modSp add del mod modClrScheme chgLayout">
        <pc:chgData name="Nina Adams" userId="712ee407-bfef-402f-965a-4cb0f58778c5" providerId="ADAL" clId="{8E3C0904-8B94-408E-B116-FC1BEAAC4A37}" dt="2025-07-28T22:09:46.533" v="2065" actId="27636"/>
        <pc:sldMkLst>
          <pc:docMk/>
          <pc:sldMk cId="0" sldId="271"/>
        </pc:sldMkLst>
        <pc:spChg chg="mod">
          <ac:chgData name="Nina Adams" userId="712ee407-bfef-402f-965a-4cb0f58778c5" providerId="ADAL" clId="{8E3C0904-8B94-408E-B116-FC1BEAAC4A37}" dt="2025-07-28T22:09:39.875" v="2063" actId="1076"/>
          <ac:spMkLst>
            <pc:docMk/>
            <pc:sldMk cId="0" sldId="271"/>
            <ac:spMk id="11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28T22:08:46.850" v="2047" actId="108"/>
          <ac:spMkLst>
            <pc:docMk/>
            <pc:sldMk cId="0" sldId="271"/>
            <ac:spMk id="12" creationId="{00000000-0000-0000-0000-000000000000}"/>
          </ac:spMkLst>
        </pc:spChg>
        <pc:spChg chg="add mod ord">
          <ac:chgData name="Nina Adams" userId="712ee407-bfef-402f-965a-4cb0f58778c5" providerId="ADAL" clId="{8E3C0904-8B94-408E-B116-FC1BEAAC4A37}" dt="2025-07-28T22:09:46.533" v="2065" actId="27636"/>
          <ac:spMkLst>
            <pc:docMk/>
            <pc:sldMk cId="0" sldId="271"/>
            <ac:spMk id="15" creationId="{98ECD557-6B8B-3A7A-09E8-A43FF2E7B5A5}"/>
          </ac:spMkLst>
        </pc:spChg>
        <pc:grpChg chg="mod">
          <ac:chgData name="Nina Adams" userId="712ee407-bfef-402f-965a-4cb0f58778c5" providerId="ADAL" clId="{8E3C0904-8B94-408E-B116-FC1BEAAC4A37}" dt="2025-07-10T19:11:03.441" v="276" actId="1076"/>
          <ac:grpSpMkLst>
            <pc:docMk/>
            <pc:sldMk cId="0" sldId="271"/>
            <ac:grpSpMk id="7" creationId="{00000000-0000-0000-0000-000000000000}"/>
          </ac:grpSpMkLst>
        </pc:grpChg>
        <pc:picChg chg="add mod ord">
          <ac:chgData name="Nina Adams" userId="712ee407-bfef-402f-965a-4cb0f58778c5" providerId="ADAL" clId="{8E3C0904-8B94-408E-B116-FC1BEAAC4A37}" dt="2025-07-11T00:13:57.954" v="713" actId="1076"/>
          <ac:picMkLst>
            <pc:docMk/>
            <pc:sldMk cId="0" sldId="271"/>
            <ac:picMk id="17" creationId="{D1BF79C9-6D4D-3293-2E0C-804F6484F84D}"/>
          </ac:picMkLst>
        </pc:pic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72"/>
        </pc:sldMkLst>
      </pc:sldChg>
      <pc:sldChg chg="delSp modSp del mod">
        <pc:chgData name="Nina Adams" userId="712ee407-bfef-402f-965a-4cb0f58778c5" providerId="ADAL" clId="{8E3C0904-8B94-408E-B116-FC1BEAAC4A37}" dt="2025-07-26T17:10:30.782" v="1873" actId="47"/>
        <pc:sldMkLst>
          <pc:docMk/>
          <pc:sldMk cId="0" sldId="273"/>
        </pc:sldMkLst>
      </pc:sldChg>
      <pc:sldChg chg="modSp mod">
        <pc:chgData name="Nina Adams" userId="712ee407-bfef-402f-965a-4cb0f58778c5" providerId="ADAL" clId="{8E3C0904-8B94-408E-B116-FC1BEAAC4A37}" dt="2025-07-10T16:22:46.901" v="81" actId="404"/>
        <pc:sldMkLst>
          <pc:docMk/>
          <pc:sldMk cId="0" sldId="277"/>
        </pc:sldMkLst>
        <pc:spChg chg="mod">
          <ac:chgData name="Nina Adams" userId="712ee407-bfef-402f-965a-4cb0f58778c5" providerId="ADAL" clId="{8E3C0904-8B94-408E-B116-FC1BEAAC4A37}" dt="2025-07-10T16:22:46.901" v="81" actId="404"/>
          <ac:spMkLst>
            <pc:docMk/>
            <pc:sldMk cId="0" sldId="277"/>
            <ac:spMk id="8" creationId="{00000000-0000-0000-0000-000000000000}"/>
          </ac:spMkLst>
        </pc:spChg>
      </pc:sldChg>
      <pc:sldChg chg="modSp mod">
        <pc:chgData name="Nina Adams" userId="712ee407-bfef-402f-965a-4cb0f58778c5" providerId="ADAL" clId="{8E3C0904-8B94-408E-B116-FC1BEAAC4A37}" dt="2025-07-28T22:08:01.504" v="2035" actId="207"/>
        <pc:sldMkLst>
          <pc:docMk/>
          <pc:sldMk cId="0" sldId="279"/>
        </pc:sldMkLst>
        <pc:spChg chg="mod">
          <ac:chgData name="Nina Adams" userId="712ee407-bfef-402f-965a-4cb0f58778c5" providerId="ADAL" clId="{8E3C0904-8B94-408E-B116-FC1BEAAC4A37}" dt="2025-07-28T22:08:01.504" v="2035" actId="207"/>
          <ac:spMkLst>
            <pc:docMk/>
            <pc:sldMk cId="0" sldId="279"/>
            <ac:spMk id="5" creationId="{00000000-0000-0000-0000-000000000000}"/>
          </ac:spMkLst>
        </pc:sp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1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2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3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4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5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6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7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9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1466785932" sldId="291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1025722751" sldId="292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004988259" sldId="294"/>
        </pc:sldMkLst>
      </pc:sldChg>
      <pc:sldChg chg="modSp mod">
        <pc:chgData name="Nina Adams" userId="712ee407-bfef-402f-965a-4cb0f58778c5" providerId="ADAL" clId="{8E3C0904-8B94-408E-B116-FC1BEAAC4A37}" dt="2025-07-11T15:42:28.347" v="1073" actId="113"/>
        <pc:sldMkLst>
          <pc:docMk/>
          <pc:sldMk cId="3353487389" sldId="295"/>
        </pc:sldMkLst>
        <pc:spChg chg="mod">
          <ac:chgData name="Nina Adams" userId="712ee407-bfef-402f-965a-4cb0f58778c5" providerId="ADAL" clId="{8E3C0904-8B94-408E-B116-FC1BEAAC4A37}" dt="2025-07-11T15:42:28.347" v="1073" actId="113"/>
          <ac:spMkLst>
            <pc:docMk/>
            <pc:sldMk cId="3353487389" sldId="295"/>
            <ac:spMk id="14" creationId="{00000000-0000-0000-0000-000000000000}"/>
          </ac:spMkLst>
        </pc:spChg>
        <pc:graphicFrameChg chg="mod modGraphic">
          <ac:chgData name="Nina Adams" userId="712ee407-bfef-402f-965a-4cb0f58778c5" providerId="ADAL" clId="{8E3C0904-8B94-408E-B116-FC1BEAAC4A37}" dt="2025-07-11T15:04:08.803" v="827" actId="20577"/>
          <ac:graphicFrameMkLst>
            <pc:docMk/>
            <pc:sldMk cId="3353487389" sldId="295"/>
            <ac:graphicFrameMk id="16" creationId="{3C3E2162-B523-2064-911A-0F55B4318331}"/>
          </ac:graphicFrameMkLst>
        </pc:graphicFrameChg>
      </pc:sldChg>
      <pc:sldChg chg="modSp mod">
        <pc:chgData name="Nina Adams" userId="712ee407-bfef-402f-965a-4cb0f58778c5" providerId="ADAL" clId="{8E3C0904-8B94-408E-B116-FC1BEAAC4A37}" dt="2025-07-28T22:11:00.071" v="2084" actId="108"/>
        <pc:sldMkLst>
          <pc:docMk/>
          <pc:sldMk cId="2861963693" sldId="296"/>
        </pc:sldMkLst>
        <pc:spChg chg="mod">
          <ac:chgData name="Nina Adams" userId="712ee407-bfef-402f-965a-4cb0f58778c5" providerId="ADAL" clId="{8E3C0904-8B94-408E-B116-FC1BEAAC4A37}" dt="2025-07-28T22:11:00.071" v="2084" actId="108"/>
          <ac:spMkLst>
            <pc:docMk/>
            <pc:sldMk cId="2861963693" sldId="296"/>
            <ac:spMk id="5" creationId="{00000000-0000-0000-0000-000000000000}"/>
          </ac:spMkLst>
        </pc:spChg>
      </pc:sldChg>
      <pc:sldChg chg="modSp mod">
        <pc:chgData name="Nina Adams" userId="712ee407-bfef-402f-965a-4cb0f58778c5" providerId="ADAL" clId="{8E3C0904-8B94-408E-B116-FC1BEAAC4A37}" dt="2025-07-28T22:10:36.510" v="2080" actId="1076"/>
        <pc:sldMkLst>
          <pc:docMk/>
          <pc:sldMk cId="522871818" sldId="298"/>
        </pc:sldMkLst>
        <pc:spChg chg="mod">
          <ac:chgData name="Nina Adams" userId="712ee407-bfef-402f-965a-4cb0f58778c5" providerId="ADAL" clId="{8E3C0904-8B94-408E-B116-FC1BEAAC4A37}" dt="2025-07-28T22:10:28.811" v="2076" actId="207"/>
          <ac:spMkLst>
            <pc:docMk/>
            <pc:sldMk cId="522871818" sldId="298"/>
            <ac:spMk id="5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28T22:10:36.510" v="2080" actId="1076"/>
          <ac:spMkLst>
            <pc:docMk/>
            <pc:sldMk cId="522871818" sldId="298"/>
            <ac:spMk id="7" creationId="{00000000-0000-0000-0000-000000000000}"/>
          </ac:spMkLst>
        </pc:spChg>
      </pc:sldChg>
      <pc:sldChg chg="modSp mod">
        <pc:chgData name="Nina Adams" userId="712ee407-bfef-402f-965a-4cb0f58778c5" providerId="ADAL" clId="{8E3C0904-8B94-408E-B116-FC1BEAAC4A37}" dt="2025-07-11T15:42:21.724" v="1071" actId="403"/>
        <pc:sldMkLst>
          <pc:docMk/>
          <pc:sldMk cId="1983438998" sldId="301"/>
        </pc:sldMkLst>
        <pc:spChg chg="mod">
          <ac:chgData name="Nina Adams" userId="712ee407-bfef-402f-965a-4cb0f58778c5" providerId="ADAL" clId="{8E3C0904-8B94-408E-B116-FC1BEAAC4A37}" dt="2025-07-11T15:42:21.724" v="1071" actId="403"/>
          <ac:spMkLst>
            <pc:docMk/>
            <pc:sldMk cId="1983438998" sldId="301"/>
            <ac:spMk id="13" creationId="{00000000-0000-0000-0000-000000000000}"/>
          </ac:spMkLst>
        </pc:spChg>
        <pc:graphicFrameChg chg="modGraphic">
          <ac:chgData name="Nina Adams" userId="712ee407-bfef-402f-965a-4cb0f58778c5" providerId="ADAL" clId="{8E3C0904-8B94-408E-B116-FC1BEAAC4A37}" dt="2025-07-11T15:20:34.477" v="866" actId="14100"/>
          <ac:graphicFrameMkLst>
            <pc:docMk/>
            <pc:sldMk cId="1983438998" sldId="301"/>
            <ac:graphicFrameMk id="14" creationId="{A85952AE-B22A-44D0-B3B2-F897A22DB814}"/>
          </ac:graphicFrameMkLst>
        </pc:graphicFrameChg>
      </pc:sldChg>
      <pc:sldChg chg="modSp add mod modTransition">
        <pc:chgData name="Nina Adams" userId="712ee407-bfef-402f-965a-4cb0f58778c5" providerId="ADAL" clId="{8E3C0904-8B94-408E-B116-FC1BEAAC4A37}" dt="2025-07-26T17:18:01.983" v="2024" actId="1076"/>
        <pc:sldMkLst>
          <pc:docMk/>
          <pc:sldMk cId="2855722411" sldId="548"/>
        </pc:sldMkLst>
        <pc:spChg chg="mod">
          <ac:chgData name="Nina Adams" userId="712ee407-bfef-402f-965a-4cb0f58778c5" providerId="ADAL" clId="{8E3C0904-8B94-408E-B116-FC1BEAAC4A37}" dt="2025-07-26T17:18:01.983" v="2024" actId="1076"/>
          <ac:spMkLst>
            <pc:docMk/>
            <pc:sldMk cId="2855722411" sldId="548"/>
            <ac:spMk id="2" creationId="{8ED5692C-CC79-218C-DB3A-1DFB56537214}"/>
          </ac:spMkLst>
        </pc:spChg>
        <pc:spChg chg="mod">
          <ac:chgData name="Nina Adams" userId="712ee407-bfef-402f-965a-4cb0f58778c5" providerId="ADAL" clId="{8E3C0904-8B94-408E-B116-FC1BEAAC4A37}" dt="2025-07-18T21:30:27.243" v="1269"/>
          <ac:spMkLst>
            <pc:docMk/>
            <pc:sldMk cId="2855722411" sldId="548"/>
            <ac:spMk id="11" creationId="{7237A06F-7B4E-14C4-8E0C-C62D8C158CED}"/>
          </ac:spMkLst>
        </pc:spChg>
        <pc:spChg chg="mod">
          <ac:chgData name="Nina Adams" userId="712ee407-bfef-402f-965a-4cb0f58778c5" providerId="ADAL" clId="{8E3C0904-8B94-408E-B116-FC1BEAAC4A37}" dt="2025-07-18T21:30:06.589" v="1266" actId="2711"/>
          <ac:spMkLst>
            <pc:docMk/>
            <pc:sldMk cId="2855722411" sldId="548"/>
            <ac:spMk id="12" creationId="{DA84851D-9CA5-1BD6-66D1-E45D565B4C73}"/>
          </ac:spMkLst>
        </pc:spChg>
        <pc:spChg chg="mod">
          <ac:chgData name="Nina Adams" userId="712ee407-bfef-402f-965a-4cb0f58778c5" providerId="ADAL" clId="{8E3C0904-8B94-408E-B116-FC1BEAAC4A37}" dt="2025-07-18T21:30:27.243" v="1269"/>
          <ac:spMkLst>
            <pc:docMk/>
            <pc:sldMk cId="2855722411" sldId="548"/>
            <ac:spMk id="21" creationId="{CE5DC481-83F9-1CCB-5CD0-4DF89CD25BDE}"/>
          </ac:spMkLst>
        </pc:spChg>
        <pc:spChg chg="mod">
          <ac:chgData name="Nina Adams" userId="712ee407-bfef-402f-965a-4cb0f58778c5" providerId="ADAL" clId="{8E3C0904-8B94-408E-B116-FC1BEAAC4A37}" dt="2025-07-18T21:30:06.589" v="1266" actId="2711"/>
          <ac:spMkLst>
            <pc:docMk/>
            <pc:sldMk cId="2855722411" sldId="548"/>
            <ac:spMk id="22" creationId="{7CE36052-017F-7D2D-518E-1E50CC785760}"/>
          </ac:spMkLst>
        </pc:spChg>
        <pc:spChg chg="mod">
          <ac:chgData name="Nina Adams" userId="712ee407-bfef-402f-965a-4cb0f58778c5" providerId="ADAL" clId="{8E3C0904-8B94-408E-B116-FC1BEAAC4A37}" dt="2025-07-18T21:30:27.243" v="1269"/>
          <ac:spMkLst>
            <pc:docMk/>
            <pc:sldMk cId="2855722411" sldId="548"/>
            <ac:spMk id="23" creationId="{C1D5E5BB-5513-3E32-688C-CABC3789C60A}"/>
          </ac:spMkLst>
        </pc:spChg>
        <pc:spChg chg="mod">
          <ac:chgData name="Nina Adams" userId="712ee407-bfef-402f-965a-4cb0f58778c5" providerId="ADAL" clId="{8E3C0904-8B94-408E-B116-FC1BEAAC4A37}" dt="2025-07-18T21:30:06.589" v="1266" actId="2711"/>
          <ac:spMkLst>
            <pc:docMk/>
            <pc:sldMk cId="2855722411" sldId="548"/>
            <ac:spMk id="24" creationId="{916BB1D9-AB44-2DDC-83A2-5215522677B4}"/>
          </ac:spMkLst>
        </pc:spChg>
      </pc:sldChg>
      <pc:sldChg chg="modSp add mod">
        <pc:chgData name="Nina Adams" userId="712ee407-bfef-402f-965a-4cb0f58778c5" providerId="ADAL" clId="{8E3C0904-8B94-408E-B116-FC1BEAAC4A37}" dt="2025-07-18T21:27:22.052" v="1235" actId="20577"/>
        <pc:sldMkLst>
          <pc:docMk/>
          <pc:sldMk cId="257512761" sldId="550"/>
        </pc:sldMkLst>
        <pc:spChg chg="mod">
          <ac:chgData name="Nina Adams" userId="712ee407-bfef-402f-965a-4cb0f58778c5" providerId="ADAL" clId="{8E3C0904-8B94-408E-B116-FC1BEAAC4A37}" dt="2025-07-18T21:20:42.327" v="1190" actId="1076"/>
          <ac:spMkLst>
            <pc:docMk/>
            <pc:sldMk cId="257512761" sldId="550"/>
            <ac:spMk id="39" creationId="{1D10B277-4D6D-11A9-9E6D-D22245423C0D}"/>
          </ac:spMkLst>
        </pc:spChg>
        <pc:spChg chg="mod">
          <ac:chgData name="Nina Adams" userId="712ee407-bfef-402f-965a-4cb0f58778c5" providerId="ADAL" clId="{8E3C0904-8B94-408E-B116-FC1BEAAC4A37}" dt="2025-07-18T21:27:17.594" v="1232" actId="20577"/>
          <ac:spMkLst>
            <pc:docMk/>
            <pc:sldMk cId="257512761" sldId="550"/>
            <ac:spMk id="40" creationId="{E0B5A7B5-3CBD-F74F-EEFC-89F81389628C}"/>
          </ac:spMkLst>
        </pc:spChg>
        <pc:spChg chg="mod">
          <ac:chgData name="Nina Adams" userId="712ee407-bfef-402f-965a-4cb0f58778c5" providerId="ADAL" clId="{8E3C0904-8B94-408E-B116-FC1BEAAC4A37}" dt="2025-07-18T16:37:32.508" v="1102" actId="27636"/>
          <ac:spMkLst>
            <pc:docMk/>
            <pc:sldMk cId="257512761" sldId="550"/>
            <ac:spMk id="41" creationId="{F71E9BD9-43EC-684E-584D-1E07F3BAACD9}"/>
          </ac:spMkLst>
        </pc:spChg>
        <pc:spChg chg="mod">
          <ac:chgData name="Nina Adams" userId="712ee407-bfef-402f-965a-4cb0f58778c5" providerId="ADAL" clId="{8E3C0904-8B94-408E-B116-FC1BEAAC4A37}" dt="2025-07-18T16:37:32.508" v="1101" actId="27636"/>
          <ac:spMkLst>
            <pc:docMk/>
            <pc:sldMk cId="257512761" sldId="550"/>
            <ac:spMk id="46" creationId="{117E043B-46D1-F15A-E221-2C66B5907459}"/>
          </ac:spMkLst>
        </pc:spChg>
        <pc:spChg chg="mod">
          <ac:chgData name="Nina Adams" userId="712ee407-bfef-402f-965a-4cb0f58778c5" providerId="ADAL" clId="{8E3C0904-8B94-408E-B116-FC1BEAAC4A37}" dt="2025-07-18T16:37:32.511" v="1103" actId="27636"/>
          <ac:spMkLst>
            <pc:docMk/>
            <pc:sldMk cId="257512761" sldId="550"/>
            <ac:spMk id="48" creationId="{0D4A1191-5A40-BA3A-F1F2-F2356E4F9D28}"/>
          </ac:spMkLst>
        </pc:spChg>
        <pc:spChg chg="mod">
          <ac:chgData name="Nina Adams" userId="712ee407-bfef-402f-965a-4cb0f58778c5" providerId="ADAL" clId="{8E3C0904-8B94-408E-B116-FC1BEAAC4A37}" dt="2025-07-18T21:27:13.539" v="1231" actId="20577"/>
          <ac:spMkLst>
            <pc:docMk/>
            <pc:sldMk cId="257512761" sldId="550"/>
            <ac:spMk id="50" creationId="{D6445751-2079-CA4D-15D9-2181E7D1613A}"/>
          </ac:spMkLst>
        </pc:spChg>
        <pc:spChg chg="mod">
          <ac:chgData name="Nina Adams" userId="712ee407-bfef-402f-965a-4cb0f58778c5" providerId="ADAL" clId="{8E3C0904-8B94-408E-B116-FC1BEAAC4A37}" dt="2025-07-18T21:27:12.256" v="1230" actId="20577"/>
          <ac:spMkLst>
            <pc:docMk/>
            <pc:sldMk cId="257512761" sldId="550"/>
            <ac:spMk id="53" creationId="{EDE4F773-9CD7-EAEF-CE34-7C09E3A87059}"/>
          </ac:spMkLst>
        </pc:spChg>
        <pc:spChg chg="mod">
          <ac:chgData name="Nina Adams" userId="712ee407-bfef-402f-965a-4cb0f58778c5" providerId="ADAL" clId="{8E3C0904-8B94-408E-B116-FC1BEAAC4A37}" dt="2025-07-18T21:27:19.084" v="1233" actId="20577"/>
          <ac:spMkLst>
            <pc:docMk/>
            <pc:sldMk cId="257512761" sldId="550"/>
            <ac:spMk id="57" creationId="{227A4364-EC88-E9F9-48D7-4E113ADA31EA}"/>
          </ac:spMkLst>
        </pc:spChg>
        <pc:spChg chg="mod">
          <ac:chgData name="Nina Adams" userId="712ee407-bfef-402f-965a-4cb0f58778c5" providerId="ADAL" clId="{8E3C0904-8B94-408E-B116-FC1BEAAC4A37}" dt="2025-07-18T21:27:20.995" v="1234" actId="20577"/>
          <ac:spMkLst>
            <pc:docMk/>
            <pc:sldMk cId="257512761" sldId="550"/>
            <ac:spMk id="59" creationId="{AAA2ED80-5559-27D2-FFFC-AADA436F8F08}"/>
          </ac:spMkLst>
        </pc:spChg>
        <pc:spChg chg="mod">
          <ac:chgData name="Nina Adams" userId="712ee407-bfef-402f-965a-4cb0f58778c5" providerId="ADAL" clId="{8E3C0904-8B94-408E-B116-FC1BEAAC4A37}" dt="2025-07-18T21:27:22.052" v="1235" actId="20577"/>
          <ac:spMkLst>
            <pc:docMk/>
            <pc:sldMk cId="257512761" sldId="550"/>
            <ac:spMk id="62" creationId="{48EBFA63-1A4F-D2BF-25B5-3637A18820DA}"/>
          </ac:spMkLst>
        </pc:spChg>
      </pc:sldChg>
      <pc:sldChg chg="modSp add del mod">
        <pc:chgData name="Nina Adams" userId="712ee407-bfef-402f-965a-4cb0f58778c5" providerId="ADAL" clId="{8E3C0904-8B94-408E-B116-FC1BEAAC4A37}" dt="2025-07-18T21:25:08.376" v="1219" actId="47"/>
        <pc:sldMkLst>
          <pc:docMk/>
          <pc:sldMk cId="2033861458" sldId="551"/>
        </pc:sldMkLst>
      </pc:sldChg>
      <pc:sldChg chg="addSp delSp modSp add mod">
        <pc:chgData name="Nina Adams" userId="712ee407-bfef-402f-965a-4cb0f58778c5" providerId="ADAL" clId="{8E3C0904-8B94-408E-B116-FC1BEAAC4A37}" dt="2025-07-18T21:27:51.898" v="1241" actId="20577"/>
        <pc:sldMkLst>
          <pc:docMk/>
          <pc:sldMk cId="3143808869" sldId="553"/>
        </pc:sldMkLst>
        <pc:spChg chg="add mod">
          <ac:chgData name="Nina Adams" userId="712ee407-bfef-402f-965a-4cb0f58778c5" providerId="ADAL" clId="{8E3C0904-8B94-408E-B116-FC1BEAAC4A37}" dt="2025-07-18T21:26:52.907" v="1227" actId="2085"/>
          <ac:spMkLst>
            <pc:docMk/>
            <pc:sldMk cId="3143808869" sldId="553"/>
            <ac:spMk id="8" creationId="{3DC90CBE-2969-7E8D-2EAA-156649B21B65}"/>
          </ac:spMkLst>
        </pc:spChg>
        <pc:spChg chg="mod">
          <ac:chgData name="Nina Adams" userId="712ee407-bfef-402f-965a-4cb0f58778c5" providerId="ADAL" clId="{8E3C0904-8B94-408E-B116-FC1BEAAC4A37}" dt="2025-07-18T16:40:23.289" v="1145" actId="403"/>
          <ac:spMkLst>
            <pc:docMk/>
            <pc:sldMk cId="3143808869" sldId="553"/>
            <ac:spMk id="19" creationId="{24E0A4C7-A085-9ACD-7B3D-A016B09A6F83}"/>
          </ac:spMkLst>
        </pc:spChg>
        <pc:spChg chg="mod">
          <ac:chgData name="Nina Adams" userId="712ee407-bfef-402f-965a-4cb0f58778c5" providerId="ADAL" clId="{8E3C0904-8B94-408E-B116-FC1BEAAC4A37}" dt="2025-07-18T16:37:49.110" v="1110" actId="27636"/>
          <ac:spMkLst>
            <pc:docMk/>
            <pc:sldMk cId="3143808869" sldId="553"/>
            <ac:spMk id="20" creationId="{A082024A-BB4D-1243-B1C0-AD1A6DEDED88}"/>
          </ac:spMkLst>
        </pc:spChg>
        <pc:spChg chg="mod">
          <ac:chgData name="Nina Adams" userId="712ee407-bfef-402f-965a-4cb0f58778c5" providerId="ADAL" clId="{8E3C0904-8B94-408E-B116-FC1BEAAC4A37}" dt="2025-07-18T16:37:49.112" v="1111" actId="27636"/>
          <ac:spMkLst>
            <pc:docMk/>
            <pc:sldMk cId="3143808869" sldId="553"/>
            <ac:spMk id="22" creationId="{0CC54E26-CF33-9A9D-050A-B53952203B82}"/>
          </ac:spMkLst>
        </pc:spChg>
        <pc:spChg chg="mod">
          <ac:chgData name="Nina Adams" userId="712ee407-bfef-402f-965a-4cb0f58778c5" providerId="ADAL" clId="{8E3C0904-8B94-408E-B116-FC1BEAAC4A37}" dt="2025-07-18T16:37:49.115" v="1112" actId="27636"/>
          <ac:spMkLst>
            <pc:docMk/>
            <pc:sldMk cId="3143808869" sldId="553"/>
            <ac:spMk id="23" creationId="{79F3A863-27E4-AD06-E59F-EB17AA28D480}"/>
          </ac:spMkLst>
        </pc:spChg>
        <pc:spChg chg="mod">
          <ac:chgData name="Nina Adams" userId="712ee407-bfef-402f-965a-4cb0f58778c5" providerId="ADAL" clId="{8E3C0904-8B94-408E-B116-FC1BEAAC4A37}" dt="2025-07-18T21:27:42.955" v="1238" actId="20577"/>
          <ac:spMkLst>
            <pc:docMk/>
            <pc:sldMk cId="3143808869" sldId="553"/>
            <ac:spMk id="25" creationId="{5CF47614-8A3E-051F-61F5-D2D5FA89305E}"/>
          </ac:spMkLst>
        </pc:spChg>
        <pc:spChg chg="mod">
          <ac:chgData name="Nina Adams" userId="712ee407-bfef-402f-965a-4cb0f58778c5" providerId="ADAL" clId="{8E3C0904-8B94-408E-B116-FC1BEAAC4A37}" dt="2025-07-18T21:27:45.276" v="1239" actId="20577"/>
          <ac:spMkLst>
            <pc:docMk/>
            <pc:sldMk cId="3143808869" sldId="553"/>
            <ac:spMk id="27" creationId="{FD1F78BE-1ABB-7878-A29A-E6DE512C9AED}"/>
          </ac:spMkLst>
        </pc:spChg>
        <pc:spChg chg="mod">
          <ac:chgData name="Nina Adams" userId="712ee407-bfef-402f-965a-4cb0f58778c5" providerId="ADAL" clId="{8E3C0904-8B94-408E-B116-FC1BEAAC4A37}" dt="2025-07-18T21:27:49.708" v="1240" actId="20577"/>
          <ac:spMkLst>
            <pc:docMk/>
            <pc:sldMk cId="3143808869" sldId="553"/>
            <ac:spMk id="30" creationId="{6AF7BBEA-39DB-F73E-BD83-23D6649E835C}"/>
          </ac:spMkLst>
        </pc:spChg>
        <pc:spChg chg="mod">
          <ac:chgData name="Nina Adams" userId="712ee407-bfef-402f-965a-4cb0f58778c5" providerId="ADAL" clId="{8E3C0904-8B94-408E-B116-FC1BEAAC4A37}" dt="2025-07-18T21:27:51.898" v="1241" actId="20577"/>
          <ac:spMkLst>
            <pc:docMk/>
            <pc:sldMk cId="3143808869" sldId="553"/>
            <ac:spMk id="36" creationId="{34E3BA3B-655A-BE8A-484E-783020F2E159}"/>
          </ac:spMkLst>
        </pc:spChg>
      </pc:sldChg>
      <pc:sldChg chg="modSp add mod">
        <pc:chgData name="Nina Adams" userId="712ee407-bfef-402f-965a-4cb0f58778c5" providerId="ADAL" clId="{8E3C0904-8B94-408E-B116-FC1BEAAC4A37}" dt="2025-07-18T21:28:12.395" v="1247" actId="20577"/>
        <pc:sldMkLst>
          <pc:docMk/>
          <pc:sldMk cId="758385424" sldId="557"/>
        </pc:sldMkLst>
        <pc:spChg chg="mod">
          <ac:chgData name="Nina Adams" userId="712ee407-bfef-402f-965a-4cb0f58778c5" providerId="ADAL" clId="{8E3C0904-8B94-408E-B116-FC1BEAAC4A37}" dt="2025-07-18T16:41:12.365" v="1166" actId="404"/>
          <ac:spMkLst>
            <pc:docMk/>
            <pc:sldMk cId="758385424" sldId="557"/>
            <ac:spMk id="37" creationId="{B66BF1B1-37A4-AD7A-E9CD-2633F5C70123}"/>
          </ac:spMkLst>
        </pc:spChg>
        <pc:spChg chg="mod">
          <ac:chgData name="Nina Adams" userId="712ee407-bfef-402f-965a-4cb0f58778c5" providerId="ADAL" clId="{8E3C0904-8B94-408E-B116-FC1BEAAC4A37}" dt="2025-07-18T21:28:02.515" v="1242" actId="20577"/>
          <ac:spMkLst>
            <pc:docMk/>
            <pc:sldMk cId="758385424" sldId="557"/>
            <ac:spMk id="38" creationId="{C63AF58D-8A4A-5BA2-F8FA-0B9BCDBD2EC1}"/>
          </ac:spMkLst>
        </pc:spChg>
        <pc:spChg chg="mod">
          <ac:chgData name="Nina Adams" userId="712ee407-bfef-402f-965a-4cb0f58778c5" providerId="ADAL" clId="{8E3C0904-8B94-408E-B116-FC1BEAAC4A37}" dt="2025-07-18T16:38:14.223" v="1116" actId="27636"/>
          <ac:spMkLst>
            <pc:docMk/>
            <pc:sldMk cId="758385424" sldId="557"/>
            <ac:spMk id="39" creationId="{8EC4AEA8-FB2E-5B73-23B0-98E5B3562560}"/>
          </ac:spMkLst>
        </pc:spChg>
        <pc:spChg chg="mod">
          <ac:chgData name="Nina Adams" userId="712ee407-bfef-402f-965a-4cb0f58778c5" providerId="ADAL" clId="{8E3C0904-8B94-408E-B116-FC1BEAAC4A37}" dt="2025-07-18T16:38:14.223" v="1117" actId="27636"/>
          <ac:spMkLst>
            <pc:docMk/>
            <pc:sldMk cId="758385424" sldId="557"/>
            <ac:spMk id="41" creationId="{57D82F09-D917-BFDC-CF9F-C4B856C467A9}"/>
          </ac:spMkLst>
        </pc:spChg>
        <pc:spChg chg="mod">
          <ac:chgData name="Nina Adams" userId="712ee407-bfef-402f-965a-4cb0f58778c5" providerId="ADAL" clId="{8E3C0904-8B94-408E-B116-FC1BEAAC4A37}" dt="2025-07-18T16:38:14.223" v="1114" actId="27636"/>
          <ac:spMkLst>
            <pc:docMk/>
            <pc:sldMk cId="758385424" sldId="557"/>
            <ac:spMk id="46" creationId="{51D57C63-3777-207C-4E13-0EFDA853D37E}"/>
          </ac:spMkLst>
        </pc:spChg>
        <pc:spChg chg="mod">
          <ac:chgData name="Nina Adams" userId="712ee407-bfef-402f-965a-4cb0f58778c5" providerId="ADAL" clId="{8E3C0904-8B94-408E-B116-FC1BEAAC4A37}" dt="2025-07-18T21:28:05.131" v="1243" actId="20577"/>
          <ac:spMkLst>
            <pc:docMk/>
            <pc:sldMk cId="758385424" sldId="557"/>
            <ac:spMk id="48" creationId="{88027D34-197D-D983-21EB-8C9B97D711C1}"/>
          </ac:spMkLst>
        </pc:spChg>
        <pc:spChg chg="mod">
          <ac:chgData name="Nina Adams" userId="712ee407-bfef-402f-965a-4cb0f58778c5" providerId="ADAL" clId="{8E3C0904-8B94-408E-B116-FC1BEAAC4A37}" dt="2025-07-18T21:28:07.275" v="1244" actId="20577"/>
          <ac:spMkLst>
            <pc:docMk/>
            <pc:sldMk cId="758385424" sldId="557"/>
            <ac:spMk id="51" creationId="{0EB73AB6-7373-A398-3734-3B7DD18D0DDD}"/>
          </ac:spMkLst>
        </pc:spChg>
        <pc:spChg chg="mod">
          <ac:chgData name="Nina Adams" userId="712ee407-bfef-402f-965a-4cb0f58778c5" providerId="ADAL" clId="{8E3C0904-8B94-408E-B116-FC1BEAAC4A37}" dt="2025-07-18T21:28:12.395" v="1247" actId="20577"/>
          <ac:spMkLst>
            <pc:docMk/>
            <pc:sldMk cId="758385424" sldId="557"/>
            <ac:spMk id="55" creationId="{B9D0A49F-A2CC-26F5-7E58-100B865FF6EF}"/>
          </ac:spMkLst>
        </pc:spChg>
        <pc:spChg chg="mod">
          <ac:chgData name="Nina Adams" userId="712ee407-bfef-402f-965a-4cb0f58778c5" providerId="ADAL" clId="{8E3C0904-8B94-408E-B116-FC1BEAAC4A37}" dt="2025-07-18T21:28:10.650" v="1246" actId="20577"/>
          <ac:spMkLst>
            <pc:docMk/>
            <pc:sldMk cId="758385424" sldId="557"/>
            <ac:spMk id="57" creationId="{9B0E4EEB-2F04-3E20-7B58-FC93E57920CC}"/>
          </ac:spMkLst>
        </pc:spChg>
        <pc:spChg chg="mod">
          <ac:chgData name="Nina Adams" userId="712ee407-bfef-402f-965a-4cb0f58778c5" providerId="ADAL" clId="{8E3C0904-8B94-408E-B116-FC1BEAAC4A37}" dt="2025-07-18T21:28:08.892" v="1245" actId="20577"/>
          <ac:spMkLst>
            <pc:docMk/>
            <pc:sldMk cId="758385424" sldId="557"/>
            <ac:spMk id="60" creationId="{83A4B53A-CF55-1A28-0ABC-1D5677A0A49D}"/>
          </ac:spMkLst>
        </pc:spChg>
      </pc:sldChg>
      <pc:sldChg chg="modSp add mod">
        <pc:chgData name="Nina Adams" userId="712ee407-bfef-402f-965a-4cb0f58778c5" providerId="ADAL" clId="{8E3C0904-8B94-408E-B116-FC1BEAAC4A37}" dt="2025-07-18T21:28:28.594" v="1253" actId="20577"/>
        <pc:sldMkLst>
          <pc:docMk/>
          <pc:sldMk cId="3669048925" sldId="558"/>
        </pc:sldMkLst>
        <pc:spChg chg="mod">
          <ac:chgData name="Nina Adams" userId="712ee407-bfef-402f-965a-4cb0f58778c5" providerId="ADAL" clId="{8E3C0904-8B94-408E-B116-FC1BEAAC4A37}" dt="2025-07-18T16:41:05.337" v="1161" actId="14100"/>
          <ac:spMkLst>
            <pc:docMk/>
            <pc:sldMk cId="3669048925" sldId="558"/>
            <ac:spMk id="22" creationId="{33D20088-BA2C-A11C-44CA-43B5EDE88E25}"/>
          </ac:spMkLst>
        </pc:spChg>
        <pc:spChg chg="mod">
          <ac:chgData name="Nina Adams" userId="712ee407-bfef-402f-965a-4cb0f58778c5" providerId="ADAL" clId="{8E3C0904-8B94-408E-B116-FC1BEAAC4A37}" dt="2025-07-18T21:28:17.836" v="1248" actId="20577"/>
          <ac:spMkLst>
            <pc:docMk/>
            <pc:sldMk cId="3669048925" sldId="558"/>
            <ac:spMk id="23" creationId="{1ECCA47F-D998-877C-503B-D674F4AD9973}"/>
          </ac:spMkLst>
        </pc:spChg>
        <pc:spChg chg="mod">
          <ac:chgData name="Nina Adams" userId="712ee407-bfef-402f-965a-4cb0f58778c5" providerId="ADAL" clId="{8E3C0904-8B94-408E-B116-FC1BEAAC4A37}" dt="2025-07-18T16:38:19.276" v="1120" actId="27636"/>
          <ac:spMkLst>
            <pc:docMk/>
            <pc:sldMk cId="3669048925" sldId="558"/>
            <ac:spMk id="24" creationId="{217DDDD9-9DD9-5E30-9CCE-B3A159495419}"/>
          </ac:spMkLst>
        </pc:spChg>
        <pc:spChg chg="mod">
          <ac:chgData name="Nina Adams" userId="712ee407-bfef-402f-965a-4cb0f58778c5" providerId="ADAL" clId="{8E3C0904-8B94-408E-B116-FC1BEAAC4A37}" dt="2025-07-18T16:38:19.283" v="1121" actId="27636"/>
          <ac:spMkLst>
            <pc:docMk/>
            <pc:sldMk cId="3669048925" sldId="558"/>
            <ac:spMk id="32" creationId="{9AE8DA08-FADF-14A1-CD60-FC7A128C9E8B}"/>
          </ac:spMkLst>
        </pc:spChg>
        <pc:spChg chg="mod">
          <ac:chgData name="Nina Adams" userId="712ee407-bfef-402f-965a-4cb0f58778c5" providerId="ADAL" clId="{8E3C0904-8B94-408E-B116-FC1BEAAC4A37}" dt="2025-07-18T16:38:19.283" v="1122" actId="27636"/>
          <ac:spMkLst>
            <pc:docMk/>
            <pc:sldMk cId="3669048925" sldId="558"/>
            <ac:spMk id="49" creationId="{09663D01-C2A1-E6BC-E097-6C4A15EFA6C6}"/>
          </ac:spMkLst>
        </pc:spChg>
        <pc:spChg chg="mod">
          <ac:chgData name="Nina Adams" userId="712ee407-bfef-402f-965a-4cb0f58778c5" providerId="ADAL" clId="{8E3C0904-8B94-408E-B116-FC1BEAAC4A37}" dt="2025-07-18T21:28:20.603" v="1249" actId="20577"/>
          <ac:spMkLst>
            <pc:docMk/>
            <pc:sldMk cId="3669048925" sldId="558"/>
            <ac:spMk id="51" creationId="{3FC8A567-8223-1791-0FF6-2AFF45DE7659}"/>
          </ac:spMkLst>
        </pc:spChg>
        <pc:spChg chg="mod">
          <ac:chgData name="Nina Adams" userId="712ee407-bfef-402f-965a-4cb0f58778c5" providerId="ADAL" clId="{8E3C0904-8B94-408E-B116-FC1BEAAC4A37}" dt="2025-07-18T21:28:22.426" v="1250" actId="20577"/>
          <ac:spMkLst>
            <pc:docMk/>
            <pc:sldMk cId="3669048925" sldId="558"/>
            <ac:spMk id="54" creationId="{5B0A3C30-08FC-8CA6-C3C0-BE9FB22D46B9}"/>
          </ac:spMkLst>
        </pc:spChg>
        <pc:spChg chg="mod">
          <ac:chgData name="Nina Adams" userId="712ee407-bfef-402f-965a-4cb0f58778c5" providerId="ADAL" clId="{8E3C0904-8B94-408E-B116-FC1BEAAC4A37}" dt="2025-07-18T21:28:28.594" v="1253" actId="20577"/>
          <ac:spMkLst>
            <pc:docMk/>
            <pc:sldMk cId="3669048925" sldId="558"/>
            <ac:spMk id="58" creationId="{2D4B0BF1-8182-93C9-42ED-797B17BCCCE3}"/>
          </ac:spMkLst>
        </pc:spChg>
        <pc:spChg chg="mod">
          <ac:chgData name="Nina Adams" userId="712ee407-bfef-402f-965a-4cb0f58778c5" providerId="ADAL" clId="{8E3C0904-8B94-408E-B116-FC1BEAAC4A37}" dt="2025-07-18T21:28:27.081" v="1252" actId="20577"/>
          <ac:spMkLst>
            <pc:docMk/>
            <pc:sldMk cId="3669048925" sldId="558"/>
            <ac:spMk id="60" creationId="{7788B098-4FC2-8F97-0EF0-2EE63D3632C1}"/>
          </ac:spMkLst>
        </pc:spChg>
        <pc:spChg chg="mod">
          <ac:chgData name="Nina Adams" userId="712ee407-bfef-402f-965a-4cb0f58778c5" providerId="ADAL" clId="{8E3C0904-8B94-408E-B116-FC1BEAAC4A37}" dt="2025-07-18T21:28:24.571" v="1251" actId="20577"/>
          <ac:spMkLst>
            <pc:docMk/>
            <pc:sldMk cId="3669048925" sldId="558"/>
            <ac:spMk id="63" creationId="{58C21754-0F8A-74A2-78E5-8737F8CD78C6}"/>
          </ac:spMkLst>
        </pc:spChg>
      </pc:sldChg>
      <pc:sldChg chg="modSp add mod">
        <pc:chgData name="Nina Adams" userId="712ee407-bfef-402f-965a-4cb0f58778c5" providerId="ADAL" clId="{8E3C0904-8B94-408E-B116-FC1BEAAC4A37}" dt="2025-07-18T21:28:48.570" v="1260" actId="20577"/>
        <pc:sldMkLst>
          <pc:docMk/>
          <pc:sldMk cId="210541919" sldId="560"/>
        </pc:sldMkLst>
        <pc:spChg chg="mod">
          <ac:chgData name="Nina Adams" userId="712ee407-bfef-402f-965a-4cb0f58778c5" providerId="ADAL" clId="{8E3C0904-8B94-408E-B116-FC1BEAAC4A37}" dt="2025-07-18T16:40:57.072" v="1159" actId="14100"/>
          <ac:spMkLst>
            <pc:docMk/>
            <pc:sldMk cId="210541919" sldId="560"/>
            <ac:spMk id="21" creationId="{AB2CDFE2-1EF7-F37B-3193-FEA96B16C2A4}"/>
          </ac:spMkLst>
        </pc:spChg>
        <pc:spChg chg="mod">
          <ac:chgData name="Nina Adams" userId="712ee407-bfef-402f-965a-4cb0f58778c5" providerId="ADAL" clId="{8E3C0904-8B94-408E-B116-FC1BEAAC4A37}" dt="2025-07-18T21:28:36.859" v="1254" actId="20577"/>
          <ac:spMkLst>
            <pc:docMk/>
            <pc:sldMk cId="210541919" sldId="560"/>
            <ac:spMk id="23" creationId="{B256E873-9B9A-3CA9-33A6-1C81F5385FAB}"/>
          </ac:spMkLst>
        </pc:spChg>
        <pc:spChg chg="mod">
          <ac:chgData name="Nina Adams" userId="712ee407-bfef-402f-965a-4cb0f58778c5" providerId="ADAL" clId="{8E3C0904-8B94-408E-B116-FC1BEAAC4A37}" dt="2025-07-18T16:38:41.822" v="1126" actId="27636"/>
          <ac:spMkLst>
            <pc:docMk/>
            <pc:sldMk cId="210541919" sldId="560"/>
            <ac:spMk id="28" creationId="{05C55EC8-328D-36F2-8B64-1AB2580AE80D}"/>
          </ac:spMkLst>
        </pc:spChg>
        <pc:spChg chg="mod">
          <ac:chgData name="Nina Adams" userId="712ee407-bfef-402f-965a-4cb0f58778c5" providerId="ADAL" clId="{8E3C0904-8B94-408E-B116-FC1BEAAC4A37}" dt="2025-07-18T16:38:41.819" v="1125" actId="27636"/>
          <ac:spMkLst>
            <pc:docMk/>
            <pc:sldMk cId="210541919" sldId="560"/>
            <ac:spMk id="30" creationId="{960A7E6F-A0E2-70DC-F9F3-D69C4A7E59CE}"/>
          </ac:spMkLst>
        </pc:spChg>
        <pc:spChg chg="mod">
          <ac:chgData name="Nina Adams" userId="712ee407-bfef-402f-965a-4cb0f58778c5" providerId="ADAL" clId="{8E3C0904-8B94-408E-B116-FC1BEAAC4A37}" dt="2025-07-18T16:38:41.819" v="1124" actId="27636"/>
          <ac:spMkLst>
            <pc:docMk/>
            <pc:sldMk cId="210541919" sldId="560"/>
            <ac:spMk id="32" creationId="{E469B14C-9FFE-AF99-973A-4B0FF395C04A}"/>
          </ac:spMkLst>
        </pc:spChg>
        <pc:spChg chg="mod">
          <ac:chgData name="Nina Adams" userId="712ee407-bfef-402f-965a-4cb0f58778c5" providerId="ADAL" clId="{8E3C0904-8B94-408E-B116-FC1BEAAC4A37}" dt="2025-07-18T21:28:40.356" v="1255" actId="20577"/>
          <ac:spMkLst>
            <pc:docMk/>
            <pc:sldMk cId="210541919" sldId="560"/>
            <ac:spMk id="49" creationId="{E597B44C-695E-700E-CF09-202E12769548}"/>
          </ac:spMkLst>
        </pc:spChg>
        <pc:spChg chg="mod">
          <ac:chgData name="Nina Adams" userId="712ee407-bfef-402f-965a-4cb0f58778c5" providerId="ADAL" clId="{8E3C0904-8B94-408E-B116-FC1BEAAC4A37}" dt="2025-07-18T21:28:43.425" v="1257" actId="20577"/>
          <ac:spMkLst>
            <pc:docMk/>
            <pc:sldMk cId="210541919" sldId="560"/>
            <ac:spMk id="53" creationId="{605C050B-BB3A-A6A5-AAC3-56B3AC35126E}"/>
          </ac:spMkLst>
        </pc:spChg>
        <pc:spChg chg="mod">
          <ac:chgData name="Nina Adams" userId="712ee407-bfef-402f-965a-4cb0f58778c5" providerId="ADAL" clId="{8E3C0904-8B94-408E-B116-FC1BEAAC4A37}" dt="2025-07-18T21:28:48.570" v="1260" actId="20577"/>
          <ac:spMkLst>
            <pc:docMk/>
            <pc:sldMk cId="210541919" sldId="560"/>
            <ac:spMk id="57" creationId="{88BB9EF1-1490-0EB9-A45A-B5862B43C377}"/>
          </ac:spMkLst>
        </pc:spChg>
        <pc:spChg chg="mod">
          <ac:chgData name="Nina Adams" userId="712ee407-bfef-402f-965a-4cb0f58778c5" providerId="ADAL" clId="{8E3C0904-8B94-408E-B116-FC1BEAAC4A37}" dt="2025-07-18T21:28:47.179" v="1259" actId="20577"/>
          <ac:spMkLst>
            <pc:docMk/>
            <pc:sldMk cId="210541919" sldId="560"/>
            <ac:spMk id="59" creationId="{14F7E5E3-0408-D2B2-0A96-66E98C9B2B14}"/>
          </ac:spMkLst>
        </pc:spChg>
        <pc:spChg chg="mod">
          <ac:chgData name="Nina Adams" userId="712ee407-bfef-402f-965a-4cb0f58778c5" providerId="ADAL" clId="{8E3C0904-8B94-408E-B116-FC1BEAAC4A37}" dt="2025-07-18T21:28:45.739" v="1258" actId="20577"/>
          <ac:spMkLst>
            <pc:docMk/>
            <pc:sldMk cId="210541919" sldId="560"/>
            <ac:spMk id="62" creationId="{86F39F5E-2A88-41A0-AC31-DF0BF264C12E}"/>
          </ac:spMkLst>
        </pc:spChg>
      </pc:sldChg>
      <pc:sldChg chg="modSp mod">
        <pc:chgData name="Nina Adams" userId="712ee407-bfef-402f-965a-4cb0f58778c5" providerId="ADAL" clId="{8E3C0904-8B94-408E-B116-FC1BEAAC4A37}" dt="2025-07-28T22:10:43.806" v="2082" actId="1076"/>
        <pc:sldMkLst>
          <pc:docMk/>
          <pc:sldMk cId="1650133478" sldId="2147483423"/>
        </pc:sldMkLst>
        <pc:spChg chg="mod">
          <ac:chgData name="Nina Adams" userId="712ee407-bfef-402f-965a-4cb0f58778c5" providerId="ADAL" clId="{8E3C0904-8B94-408E-B116-FC1BEAAC4A37}" dt="2025-07-28T22:10:43.806" v="2082" actId="1076"/>
          <ac:spMkLst>
            <pc:docMk/>
            <pc:sldMk cId="1650133478" sldId="2147483423"/>
            <ac:spMk id="11" creationId="{1DB239D0-320B-9A38-3DF2-22D38F17AC51}"/>
          </ac:spMkLst>
        </pc:sp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1699874337" sldId="2147483425"/>
        </pc:sldMkLst>
      </pc:sldChg>
      <pc:sldChg chg="modSp mod">
        <pc:chgData name="Nina Adams" userId="712ee407-bfef-402f-965a-4cb0f58778c5" providerId="ADAL" clId="{8E3C0904-8B94-408E-B116-FC1BEAAC4A37}" dt="2025-07-11T15:42:14.132" v="1069" actId="113"/>
        <pc:sldMkLst>
          <pc:docMk/>
          <pc:sldMk cId="118291227" sldId="2147483426"/>
        </pc:sldMkLst>
        <pc:spChg chg="mod">
          <ac:chgData name="Nina Adams" userId="712ee407-bfef-402f-965a-4cb0f58778c5" providerId="ADAL" clId="{8E3C0904-8B94-408E-B116-FC1BEAAC4A37}" dt="2025-07-11T15:42:14.132" v="1069" actId="113"/>
          <ac:spMkLst>
            <pc:docMk/>
            <pc:sldMk cId="118291227" sldId="2147483426"/>
            <ac:spMk id="14" creationId="{00000000-0000-0000-0000-000000000000}"/>
          </ac:spMkLst>
        </pc:spChg>
        <pc:graphicFrameChg chg="mod modGraphic">
          <ac:chgData name="Nina Adams" userId="712ee407-bfef-402f-965a-4cb0f58778c5" providerId="ADAL" clId="{8E3C0904-8B94-408E-B116-FC1BEAAC4A37}" dt="2025-07-11T15:31:56.348" v="951" actId="20577"/>
          <ac:graphicFrameMkLst>
            <pc:docMk/>
            <pc:sldMk cId="118291227" sldId="2147483426"/>
            <ac:graphicFrameMk id="10" creationId="{CAC00891-C117-FD0F-08FF-C0375FAB056F}"/>
          </ac:graphicFrameMkLst>
        </pc:graphicFrameChg>
      </pc:sldChg>
      <pc:sldChg chg="modSp mod">
        <pc:chgData name="Nina Adams" userId="712ee407-bfef-402f-965a-4cb0f58778c5" providerId="ADAL" clId="{8E3C0904-8B94-408E-B116-FC1BEAAC4A37}" dt="2025-07-11T15:42:08.044" v="1068" actId="403"/>
        <pc:sldMkLst>
          <pc:docMk/>
          <pc:sldMk cId="2267448544" sldId="2147483427"/>
        </pc:sldMkLst>
        <pc:spChg chg="mod">
          <ac:chgData name="Nina Adams" userId="712ee407-bfef-402f-965a-4cb0f58778c5" providerId="ADAL" clId="{8E3C0904-8B94-408E-B116-FC1BEAAC4A37}" dt="2025-07-11T15:42:08.044" v="1068" actId="403"/>
          <ac:spMkLst>
            <pc:docMk/>
            <pc:sldMk cId="2267448544" sldId="2147483427"/>
            <ac:spMk id="13" creationId="{00000000-0000-0000-0000-000000000000}"/>
          </ac:spMkLst>
        </pc:spChg>
        <pc:graphicFrameChg chg="mod modGraphic">
          <ac:chgData name="Nina Adams" userId="712ee407-bfef-402f-965a-4cb0f58778c5" providerId="ADAL" clId="{8E3C0904-8B94-408E-B116-FC1BEAAC4A37}" dt="2025-07-11T15:41:48.477" v="1063" actId="403"/>
          <ac:graphicFrameMkLst>
            <pc:docMk/>
            <pc:sldMk cId="2267448544" sldId="2147483427"/>
            <ac:graphicFrameMk id="2" creationId="{DA627932-E7E2-74EA-CDBA-51AD95CE654F}"/>
          </ac:graphicFrameMkLst>
        </pc:graphicFrameChg>
      </pc:sldChg>
      <pc:sldChg chg="modSp mod">
        <pc:chgData name="Nina Adams" userId="712ee407-bfef-402f-965a-4cb0f58778c5" providerId="ADAL" clId="{8E3C0904-8B94-408E-B116-FC1BEAAC4A37}" dt="2025-07-11T15:42:03.373" v="1066" actId="113"/>
        <pc:sldMkLst>
          <pc:docMk/>
          <pc:sldMk cId="2009103782" sldId="2147483428"/>
        </pc:sldMkLst>
        <pc:spChg chg="mod">
          <ac:chgData name="Nina Adams" userId="712ee407-bfef-402f-965a-4cb0f58778c5" providerId="ADAL" clId="{8E3C0904-8B94-408E-B116-FC1BEAAC4A37}" dt="2025-07-11T15:42:03.373" v="1066" actId="113"/>
          <ac:spMkLst>
            <pc:docMk/>
            <pc:sldMk cId="2009103782" sldId="2147483428"/>
            <ac:spMk id="14" creationId="{00000000-0000-0000-0000-000000000000}"/>
          </ac:spMkLst>
        </pc:spChg>
        <pc:graphicFrameChg chg="modGraphic">
          <ac:chgData name="Nina Adams" userId="712ee407-bfef-402f-965a-4cb0f58778c5" providerId="ADAL" clId="{8E3C0904-8B94-408E-B116-FC1BEAAC4A37}" dt="2025-07-11T15:41:59.491" v="1065" actId="2062"/>
          <ac:graphicFrameMkLst>
            <pc:docMk/>
            <pc:sldMk cId="2009103782" sldId="2147483428"/>
            <ac:graphicFrameMk id="15" creationId="{FE56351A-6D38-8501-C070-6F067977840E}"/>
          </ac:graphicFrameMkLst>
        </pc:graphicFrame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226055555" sldId="2147483429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919618689" sldId="2147483430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977996407" sldId="2147483433"/>
        </pc:sldMkLst>
      </pc:sldChg>
      <pc:sldChg chg="modSp mod">
        <pc:chgData name="Nina Adams" userId="712ee407-bfef-402f-965a-4cb0f58778c5" providerId="ADAL" clId="{8E3C0904-8B94-408E-B116-FC1BEAAC4A37}" dt="2025-07-11T15:44:23.982" v="1094" actId="404"/>
        <pc:sldMkLst>
          <pc:docMk/>
          <pc:sldMk cId="1533684298" sldId="2147483434"/>
        </pc:sldMkLst>
      </pc:sldChg>
      <pc:sldChg chg="modSp mod modShow">
        <pc:chgData name="Nina Adams" userId="712ee407-bfef-402f-965a-4cb0f58778c5" providerId="ADAL" clId="{8E3C0904-8B94-408E-B116-FC1BEAAC4A37}" dt="2025-07-24T21:33:32.572" v="1353" actId="14734"/>
        <pc:sldMkLst>
          <pc:docMk/>
          <pc:sldMk cId="267818861" sldId="2147483436"/>
        </pc:sldMkLst>
        <pc:grpChg chg="mod">
          <ac:chgData name="Nina Adams" userId="712ee407-bfef-402f-965a-4cb0f58778c5" providerId="ADAL" clId="{8E3C0904-8B94-408E-B116-FC1BEAAC4A37}" dt="2025-07-24T21:27:36.372" v="1351" actId="14100"/>
          <ac:grpSpMkLst>
            <pc:docMk/>
            <pc:sldMk cId="267818861" sldId="2147483436"/>
            <ac:grpSpMk id="2" creationId="{00000000-0000-0000-0000-000000000000}"/>
          </ac:grpSpMkLst>
        </pc:grpChg>
        <pc:graphicFrameChg chg="modGraphic">
          <ac:chgData name="Nina Adams" userId="712ee407-bfef-402f-965a-4cb0f58778c5" providerId="ADAL" clId="{8E3C0904-8B94-408E-B116-FC1BEAAC4A37}" dt="2025-07-24T21:33:32.572" v="1353" actId="14734"/>
          <ac:graphicFrameMkLst>
            <pc:docMk/>
            <pc:sldMk cId="267818861" sldId="2147483436"/>
            <ac:graphicFrameMk id="13" creationId="{19AA5C56-BFE3-9A62-3E4D-01AAA8E27AC9}"/>
          </ac:graphicFrameMkLst>
        </pc:graphicFrameChg>
      </pc:sldChg>
      <pc:sldChg chg="modSp mod modShow">
        <pc:chgData name="Nina Adams" userId="712ee407-bfef-402f-965a-4cb0f58778c5" providerId="ADAL" clId="{8E3C0904-8B94-408E-B116-FC1BEAAC4A37}" dt="2025-07-28T22:11:17.349" v="2087" actId="108"/>
        <pc:sldMkLst>
          <pc:docMk/>
          <pc:sldMk cId="1210602392" sldId="2147483437"/>
        </pc:sldMkLst>
        <pc:spChg chg="mod">
          <ac:chgData name="Nina Adams" userId="712ee407-bfef-402f-965a-4cb0f58778c5" providerId="ADAL" clId="{8E3C0904-8B94-408E-B116-FC1BEAAC4A37}" dt="2025-07-28T22:11:17.349" v="2087" actId="108"/>
          <ac:spMkLst>
            <pc:docMk/>
            <pc:sldMk cId="1210602392" sldId="2147483437"/>
            <ac:spMk id="22" creationId="{00000000-0000-0000-0000-000000000000}"/>
          </ac:spMkLst>
        </pc:spChg>
      </pc:sldChg>
      <pc:sldChg chg="modSp del mod">
        <pc:chgData name="Nina Adams" userId="712ee407-bfef-402f-965a-4cb0f58778c5" providerId="ADAL" clId="{8E3C0904-8B94-408E-B116-FC1BEAAC4A37}" dt="2025-07-26T17:16:42.591" v="1977" actId="47"/>
        <pc:sldMkLst>
          <pc:docMk/>
          <pc:sldMk cId="3047701299" sldId="2147483438"/>
        </pc:sldMkLst>
      </pc:sldChg>
      <pc:sldChg chg="addSp delSp modSp mod">
        <pc:chgData name="Nina Adams" userId="712ee407-bfef-402f-965a-4cb0f58778c5" providerId="ADAL" clId="{8E3C0904-8B94-408E-B116-FC1BEAAC4A37}" dt="2025-07-26T17:16:22.324" v="1976" actId="571"/>
        <pc:sldMkLst>
          <pc:docMk/>
          <pc:sldMk cId="827371893" sldId="2147483450"/>
        </pc:sldMkLst>
        <pc:spChg chg="mod">
          <ac:chgData name="Nina Adams" userId="712ee407-bfef-402f-965a-4cb0f58778c5" providerId="ADAL" clId="{8E3C0904-8B94-408E-B116-FC1BEAAC4A37}" dt="2025-07-26T17:15:03.604" v="1957" actId="1076"/>
          <ac:spMkLst>
            <pc:docMk/>
            <pc:sldMk cId="827371893" sldId="2147483450"/>
            <ac:spMk id="11" creationId="{CFD7314F-ED48-7395-3C59-953EC82ABA83}"/>
          </ac:spMkLst>
        </pc:spChg>
        <pc:spChg chg="mod">
          <ac:chgData name="Nina Adams" userId="712ee407-bfef-402f-965a-4cb0f58778c5" providerId="ADAL" clId="{8E3C0904-8B94-408E-B116-FC1BEAAC4A37}" dt="2025-07-26T17:14:49.288" v="1955" actId="6549"/>
          <ac:spMkLst>
            <pc:docMk/>
            <pc:sldMk cId="827371893" sldId="2147483450"/>
            <ac:spMk id="18" creationId="{99751F49-0C6C-AE16-F035-64BFAF63E4F9}"/>
          </ac:spMkLst>
        </pc:spChg>
        <pc:spChg chg="mod">
          <ac:chgData name="Nina Adams" userId="712ee407-bfef-402f-965a-4cb0f58778c5" providerId="ADAL" clId="{8E3C0904-8B94-408E-B116-FC1BEAAC4A37}" dt="2025-07-10T16:22:04.429" v="69" actId="2711"/>
          <ac:spMkLst>
            <pc:docMk/>
            <pc:sldMk cId="827371893" sldId="2147483450"/>
            <ac:spMk id="74" creationId="{4B9317CE-E61D-874F-D467-634D09F694E7}"/>
          </ac:spMkLst>
        </pc:spChg>
        <pc:spChg chg="mod">
          <ac:chgData name="Nina Adams" userId="712ee407-bfef-402f-965a-4cb0f58778c5" providerId="ADAL" clId="{8E3C0904-8B94-408E-B116-FC1BEAAC4A37}" dt="2025-07-10T16:22:31.109" v="71" actId="20577"/>
          <ac:spMkLst>
            <pc:docMk/>
            <pc:sldMk cId="827371893" sldId="2147483450"/>
            <ac:spMk id="76" creationId="{D302B9F8-4701-A698-FFC0-9BA3F0D5A3CC}"/>
          </ac:spMkLst>
        </pc:spChg>
        <pc:spChg chg="mod">
          <ac:chgData name="Nina Adams" userId="712ee407-bfef-402f-965a-4cb0f58778c5" providerId="ADAL" clId="{8E3C0904-8B94-408E-B116-FC1BEAAC4A37}" dt="2025-07-10T16:22:04.429" v="69" actId="2711"/>
          <ac:spMkLst>
            <pc:docMk/>
            <pc:sldMk cId="827371893" sldId="2147483450"/>
            <ac:spMk id="80" creationId="{C32117A7-84E6-24C4-4740-044631612BBE}"/>
          </ac:spMkLst>
        </pc:spChg>
        <pc:spChg chg="mod">
          <ac:chgData name="Nina Adams" userId="712ee407-bfef-402f-965a-4cb0f58778c5" providerId="ADAL" clId="{8E3C0904-8B94-408E-B116-FC1BEAAC4A37}" dt="2025-07-10T16:22:04.429" v="69" actId="2711"/>
          <ac:spMkLst>
            <pc:docMk/>
            <pc:sldMk cId="827371893" sldId="2147483450"/>
            <ac:spMk id="84" creationId="{C1A271FE-5300-E7CA-665B-E8C02503E0BA}"/>
          </ac:spMkLst>
        </pc:spChg>
        <pc:spChg chg="mod">
          <ac:chgData name="Nina Adams" userId="712ee407-bfef-402f-965a-4cb0f58778c5" providerId="ADAL" clId="{8E3C0904-8B94-408E-B116-FC1BEAAC4A37}" dt="2025-07-10T16:22:04.429" v="69" actId="2711"/>
          <ac:spMkLst>
            <pc:docMk/>
            <pc:sldMk cId="827371893" sldId="2147483450"/>
            <ac:spMk id="88" creationId="{32491C0E-B487-514A-04B8-EAEDA8357EBC}"/>
          </ac:spMkLst>
        </pc:spChg>
        <pc:grpChg chg="mod">
          <ac:chgData name="Nina Adams" userId="712ee407-bfef-402f-965a-4cb0f58778c5" providerId="ADAL" clId="{8E3C0904-8B94-408E-B116-FC1BEAAC4A37}" dt="2025-07-10T16:22:23.700" v="70" actId="1076"/>
          <ac:grpSpMkLst>
            <pc:docMk/>
            <pc:sldMk cId="827371893" sldId="2147483450"/>
            <ac:grpSpMk id="8" creationId="{5B2FAF59-FB03-78F6-42E8-57707EE44B4A}"/>
          </ac:grpSpMkLst>
        </pc:grpChg>
        <pc:picChg chg="add mod">
          <ac:chgData name="Nina Adams" userId="712ee407-bfef-402f-965a-4cb0f58778c5" providerId="ADAL" clId="{8E3C0904-8B94-408E-B116-FC1BEAAC4A37}" dt="2025-07-26T17:15:25.501" v="1962" actId="1076"/>
          <ac:picMkLst>
            <pc:docMk/>
            <pc:sldMk cId="827371893" sldId="2147483450"/>
            <ac:picMk id="12" creationId="{5DAA1B54-0B3F-869B-CD1E-F26188EFBA0C}"/>
          </ac:picMkLst>
        </pc:picChg>
        <pc:picChg chg="add mod">
          <ac:chgData name="Nina Adams" userId="712ee407-bfef-402f-965a-4cb0f58778c5" providerId="ADAL" clId="{8E3C0904-8B94-408E-B116-FC1BEAAC4A37}" dt="2025-07-26T17:15:43.495" v="1967" actId="1076"/>
          <ac:picMkLst>
            <pc:docMk/>
            <pc:sldMk cId="827371893" sldId="2147483450"/>
            <ac:picMk id="13" creationId="{AF2ED338-61D9-9525-9EB2-D45C0920C0FF}"/>
          </ac:picMkLst>
        </pc:picChg>
        <pc:picChg chg="add mod">
          <ac:chgData name="Nina Adams" userId="712ee407-bfef-402f-965a-4cb0f58778c5" providerId="ADAL" clId="{8E3C0904-8B94-408E-B116-FC1BEAAC4A37}" dt="2025-07-26T17:15:49.374" v="1969" actId="1076"/>
          <ac:picMkLst>
            <pc:docMk/>
            <pc:sldMk cId="827371893" sldId="2147483450"/>
            <ac:picMk id="14" creationId="{EF3A00A3-B685-3197-DAF8-A098A0DB6B9D}"/>
          </ac:picMkLst>
        </pc:picChg>
        <pc:picChg chg="add mod">
          <ac:chgData name="Nina Adams" userId="712ee407-bfef-402f-965a-4cb0f58778c5" providerId="ADAL" clId="{8E3C0904-8B94-408E-B116-FC1BEAAC4A37}" dt="2025-07-26T17:16:04.551" v="1972" actId="1076"/>
          <ac:picMkLst>
            <pc:docMk/>
            <pc:sldMk cId="827371893" sldId="2147483450"/>
            <ac:picMk id="15" creationId="{D0D4A91A-9F9C-512F-1A22-C961BDC5CFB3}"/>
          </ac:picMkLst>
        </pc:picChg>
        <pc:picChg chg="add mod">
          <ac:chgData name="Nina Adams" userId="712ee407-bfef-402f-965a-4cb0f58778c5" providerId="ADAL" clId="{8E3C0904-8B94-408E-B116-FC1BEAAC4A37}" dt="2025-07-26T17:16:15.533" v="1975" actId="1076"/>
          <ac:picMkLst>
            <pc:docMk/>
            <pc:sldMk cId="827371893" sldId="2147483450"/>
            <ac:picMk id="16" creationId="{40B313CD-9F57-3426-0FCF-2EF7E7EF4767}"/>
          </ac:picMkLst>
        </pc:picChg>
        <pc:picChg chg="add mod">
          <ac:chgData name="Nina Adams" userId="712ee407-bfef-402f-965a-4cb0f58778c5" providerId="ADAL" clId="{8E3C0904-8B94-408E-B116-FC1BEAAC4A37}" dt="2025-07-26T17:16:22.324" v="1976" actId="571"/>
          <ac:picMkLst>
            <pc:docMk/>
            <pc:sldMk cId="827371893" sldId="2147483450"/>
            <ac:picMk id="17" creationId="{8A0A35CD-EEC3-3826-DEE8-A5C753EF7EED}"/>
          </ac:picMkLst>
        </pc:picChg>
      </pc:sldChg>
      <pc:sldChg chg="del">
        <pc:chgData name="Nina Adams" userId="712ee407-bfef-402f-965a-4cb0f58778c5" providerId="ADAL" clId="{8E3C0904-8B94-408E-B116-FC1BEAAC4A37}" dt="2025-07-11T15:05:18.728" v="828" actId="47"/>
        <pc:sldMkLst>
          <pc:docMk/>
          <pc:sldMk cId="1564278957" sldId="2147483451"/>
        </pc:sldMkLst>
      </pc:sldChg>
      <pc:sldChg chg="addSp delSp modSp add mod">
        <pc:chgData name="Nina Adams" userId="712ee407-bfef-402f-965a-4cb0f58778c5" providerId="ADAL" clId="{8E3C0904-8B94-408E-B116-FC1BEAAC4A37}" dt="2025-07-11T15:44:55.123" v="1098" actId="1076"/>
        <pc:sldMkLst>
          <pc:docMk/>
          <pc:sldMk cId="0" sldId="2147483452"/>
        </pc:sldMkLst>
        <pc:spChg chg="add del mod">
          <ac:chgData name="Nina Adams" userId="712ee407-bfef-402f-965a-4cb0f58778c5" providerId="ADAL" clId="{8E3C0904-8B94-408E-B116-FC1BEAAC4A37}" dt="2025-07-10T16:17:31.619" v="11" actId="1076"/>
          <ac:spMkLst>
            <pc:docMk/>
            <pc:sldMk cId="0" sldId="2147483452"/>
            <ac:spMk id="5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6:19:57.171" v="19" actId="14826"/>
          <ac:spMkLst>
            <pc:docMk/>
            <pc:sldMk cId="0" sldId="2147483452"/>
            <ac:spMk id="13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6:17:41.299" v="13" actId="14100"/>
          <ac:spMkLst>
            <pc:docMk/>
            <pc:sldMk cId="0" sldId="2147483452"/>
            <ac:spMk id="17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1T15:44:55.123" v="1098" actId="1076"/>
          <ac:spMkLst>
            <pc:docMk/>
            <pc:sldMk cId="0" sldId="2147483452"/>
            <ac:spMk id="18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1T15:44:51.830" v="1097" actId="403"/>
          <ac:spMkLst>
            <pc:docMk/>
            <pc:sldMk cId="0" sldId="2147483452"/>
            <ac:spMk id="22" creationId="{00000000-0000-0000-0000-000000000000}"/>
          </ac:spMkLst>
        </pc:spChg>
        <pc:grpChg chg="add del">
          <ac:chgData name="Nina Adams" userId="712ee407-bfef-402f-965a-4cb0f58778c5" providerId="ADAL" clId="{8E3C0904-8B94-408E-B116-FC1BEAAC4A37}" dt="2025-07-10T16:17:30.587" v="10" actId="478"/>
          <ac:grpSpMkLst>
            <pc:docMk/>
            <pc:sldMk cId="0" sldId="2147483452"/>
            <ac:grpSpMk id="2" creationId="{00000000-0000-0000-0000-000000000000}"/>
          </ac:grpSpMkLst>
        </pc:grpChg>
        <pc:grpChg chg="mod">
          <ac:chgData name="Nina Adams" userId="712ee407-bfef-402f-965a-4cb0f58778c5" providerId="ADAL" clId="{8E3C0904-8B94-408E-B116-FC1BEAAC4A37}" dt="2025-07-10T16:17:35.180" v="12" actId="1076"/>
          <ac:grpSpMkLst>
            <pc:docMk/>
            <pc:sldMk cId="0" sldId="2147483452"/>
            <ac:grpSpMk id="6" creationId="{00000000-0000-0000-0000-000000000000}"/>
          </ac:grpSpMkLst>
        </pc:grpChg>
        <pc:picChg chg="mod">
          <ac:chgData name="Nina Adams" userId="712ee407-bfef-402f-965a-4cb0f58778c5" providerId="ADAL" clId="{8E3C0904-8B94-408E-B116-FC1BEAAC4A37}" dt="2025-07-10T16:17:43.547" v="14" actId="1076"/>
          <ac:picMkLst>
            <pc:docMk/>
            <pc:sldMk cId="0" sldId="2147483452"/>
            <ac:picMk id="27" creationId="{E5A88C90-C78B-F080-2BC2-0D8C63995E3B}"/>
          </ac:picMkLst>
        </pc:picChg>
      </pc:sldChg>
      <pc:sldChg chg="modSp add mod ord setBg">
        <pc:chgData name="Nina Adams" userId="712ee407-bfef-402f-965a-4cb0f58778c5" providerId="ADAL" clId="{8E3C0904-8B94-408E-B116-FC1BEAAC4A37}" dt="2025-07-28T22:11:10.556" v="2086" actId="403"/>
        <pc:sldMkLst>
          <pc:docMk/>
          <pc:sldMk cId="0" sldId="2147483453"/>
        </pc:sldMkLst>
        <pc:spChg chg="mod">
          <ac:chgData name="Nina Adams" userId="712ee407-bfef-402f-965a-4cb0f58778c5" providerId="ADAL" clId="{8E3C0904-8B94-408E-B116-FC1BEAAC4A37}" dt="2025-07-28T22:11:10.556" v="2086" actId="403"/>
          <ac:spMkLst>
            <pc:docMk/>
            <pc:sldMk cId="0" sldId="2147483453"/>
            <ac:spMk id="41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6:21:00.931" v="67" actId="20577"/>
          <ac:spMkLst>
            <pc:docMk/>
            <pc:sldMk cId="0" sldId="2147483453"/>
            <ac:spMk id="42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6:20:51.989" v="49" actId="20577"/>
          <ac:spMkLst>
            <pc:docMk/>
            <pc:sldMk cId="0" sldId="2147483453"/>
            <ac:spMk id="43" creationId="{00000000-0000-0000-0000-000000000000}"/>
          </ac:spMkLst>
        </pc:spChg>
      </pc:sldChg>
      <pc:sldChg chg="delSp modSp add del mod ord">
        <pc:chgData name="Nina Adams" userId="712ee407-bfef-402f-965a-4cb0f58778c5" providerId="ADAL" clId="{8E3C0904-8B94-408E-B116-FC1BEAAC4A37}" dt="2025-07-10T19:04:00.133" v="172" actId="47"/>
        <pc:sldMkLst>
          <pc:docMk/>
          <pc:sldMk cId="234789436" sldId="2147483454"/>
        </pc:sldMkLst>
      </pc:sldChg>
      <pc:sldChg chg="addSp modSp add mod ord">
        <pc:chgData name="Nina Adams" userId="712ee407-bfef-402f-965a-4cb0f58778c5" providerId="ADAL" clId="{8E3C0904-8B94-408E-B116-FC1BEAAC4A37}" dt="2025-07-28T22:09:33.228" v="2062" actId="1076"/>
        <pc:sldMkLst>
          <pc:docMk/>
          <pc:sldMk cId="4037371991" sldId="2147483454"/>
        </pc:sldMkLst>
        <pc:spChg chg="add mod">
          <ac:chgData name="Nina Adams" userId="712ee407-bfef-402f-965a-4cb0f58778c5" providerId="ADAL" clId="{8E3C0904-8B94-408E-B116-FC1BEAAC4A37}" dt="2025-07-11T00:13:08.181" v="706" actId="1076"/>
          <ac:spMkLst>
            <pc:docMk/>
            <pc:sldMk cId="4037371991" sldId="2147483454"/>
            <ac:spMk id="2" creationId="{81051D71-D3D2-B666-93BC-A368313A44B6}"/>
          </ac:spMkLst>
        </pc:spChg>
        <pc:spChg chg="mod">
          <ac:chgData name="Nina Adams" userId="712ee407-bfef-402f-965a-4cb0f58778c5" providerId="ADAL" clId="{8E3C0904-8B94-408E-B116-FC1BEAAC4A37}" dt="2025-07-28T22:09:33.228" v="2062" actId="1076"/>
          <ac:spMkLst>
            <pc:docMk/>
            <pc:sldMk cId="4037371991" sldId="2147483454"/>
            <ac:spMk id="4" creationId="{30FCA8E7-10ED-9629-4C87-20AA7CA1740A}"/>
          </ac:spMkLst>
        </pc:spChg>
        <pc:spChg chg="mod">
          <ac:chgData name="Nina Adams" userId="712ee407-bfef-402f-965a-4cb0f58778c5" providerId="ADAL" clId="{8E3C0904-8B94-408E-B116-FC1BEAAC4A37}" dt="2025-07-28T22:08:49.160" v="2049" actId="108"/>
          <ac:spMkLst>
            <pc:docMk/>
            <pc:sldMk cId="4037371991" sldId="2147483454"/>
            <ac:spMk id="12" creationId="{63151C89-781A-DAAD-032A-C5C673B1B361}"/>
          </ac:spMkLst>
        </pc:spChg>
        <pc:spChg chg="mod">
          <ac:chgData name="Nina Adams" userId="712ee407-bfef-402f-965a-4cb0f58778c5" providerId="ADAL" clId="{8E3C0904-8B94-408E-B116-FC1BEAAC4A37}" dt="2025-07-11T15:42:56.272" v="1077" actId="1076"/>
          <ac:spMkLst>
            <pc:docMk/>
            <pc:sldMk cId="4037371991" sldId="2147483454"/>
            <ac:spMk id="13" creationId="{3CFE457F-09D3-793B-CAFF-36F083A5AAFD}"/>
          </ac:spMkLst>
        </pc:spChg>
      </pc:sldChg>
      <pc:sldChg chg="addSp modSp add mod ord">
        <pc:chgData name="Nina Adams" userId="712ee407-bfef-402f-965a-4cb0f58778c5" providerId="ADAL" clId="{8E3C0904-8B94-408E-B116-FC1BEAAC4A37}" dt="2025-07-28T22:10:02.349" v="2070" actId="14100"/>
        <pc:sldMkLst>
          <pc:docMk/>
          <pc:sldMk cId="608260212" sldId="2147483455"/>
        </pc:sldMkLst>
        <pc:spChg chg="mod">
          <ac:chgData name="Nina Adams" userId="712ee407-bfef-402f-965a-4cb0f58778c5" providerId="ADAL" clId="{8E3C0904-8B94-408E-B116-FC1BEAAC4A37}" dt="2025-07-28T22:09:26.928" v="2061" actId="1076"/>
          <ac:spMkLst>
            <pc:docMk/>
            <pc:sldMk cId="608260212" sldId="2147483455"/>
            <ac:spMk id="11" creationId="{379954D8-98BB-D5F0-59C5-56B2E01AD01D}"/>
          </ac:spMkLst>
        </pc:spChg>
        <pc:spChg chg="mod">
          <ac:chgData name="Nina Adams" userId="712ee407-bfef-402f-965a-4cb0f58778c5" providerId="ADAL" clId="{8E3C0904-8B94-408E-B116-FC1BEAAC4A37}" dt="2025-07-28T22:09:59.924" v="2069" actId="1076"/>
          <ac:spMkLst>
            <pc:docMk/>
            <pc:sldMk cId="608260212" sldId="2147483455"/>
            <ac:spMk id="12" creationId="{686CBBCE-E7D4-30C8-1C9F-206388DCC2E5}"/>
          </ac:spMkLst>
        </pc:spChg>
        <pc:spChg chg="mod">
          <ac:chgData name="Nina Adams" userId="712ee407-bfef-402f-965a-4cb0f58778c5" providerId="ADAL" clId="{8E3C0904-8B94-408E-B116-FC1BEAAC4A37}" dt="2025-07-28T22:10:02.349" v="2070" actId="14100"/>
          <ac:spMkLst>
            <pc:docMk/>
            <pc:sldMk cId="608260212" sldId="2147483455"/>
            <ac:spMk id="15" creationId="{B7C6FFDE-ED0A-9D44-DD0C-1792FB342CBB}"/>
          </ac:spMkLst>
        </pc:spChg>
        <pc:picChg chg="add mod ord">
          <ac:chgData name="Nina Adams" userId="712ee407-bfef-402f-965a-4cb0f58778c5" providerId="ADAL" clId="{8E3C0904-8B94-408E-B116-FC1BEAAC4A37}" dt="2025-07-11T00:10:50.736" v="698" actId="167"/>
          <ac:picMkLst>
            <pc:docMk/>
            <pc:sldMk cId="608260212" sldId="2147483455"/>
            <ac:picMk id="3" creationId="{AD1ADC1E-3066-D824-0FA9-D77ABDB52657}"/>
          </ac:picMkLst>
        </pc:picChg>
      </pc:sldChg>
      <pc:sldChg chg="addSp modSp add mod ord">
        <pc:chgData name="Nina Adams" userId="712ee407-bfef-402f-965a-4cb0f58778c5" providerId="ADAL" clId="{8E3C0904-8B94-408E-B116-FC1BEAAC4A37}" dt="2025-07-28T22:10:12.218" v="2073" actId="14100"/>
        <pc:sldMkLst>
          <pc:docMk/>
          <pc:sldMk cId="182528977" sldId="2147483456"/>
        </pc:sldMkLst>
        <pc:spChg chg="mod">
          <ac:chgData name="Nina Adams" userId="712ee407-bfef-402f-965a-4cb0f58778c5" providerId="ADAL" clId="{8E3C0904-8B94-408E-B116-FC1BEAAC4A37}" dt="2025-07-28T22:09:21.961" v="2060" actId="1076"/>
          <ac:spMkLst>
            <pc:docMk/>
            <pc:sldMk cId="182528977" sldId="2147483456"/>
            <ac:spMk id="4" creationId="{CDC2C78F-4B9C-51BF-5625-8E0B5D056BE9}"/>
          </ac:spMkLst>
        </pc:spChg>
        <pc:spChg chg="mod">
          <ac:chgData name="Nina Adams" userId="712ee407-bfef-402f-965a-4cb0f58778c5" providerId="ADAL" clId="{8E3C0904-8B94-408E-B116-FC1BEAAC4A37}" dt="2025-07-28T22:08:57.132" v="2051" actId="108"/>
          <ac:spMkLst>
            <pc:docMk/>
            <pc:sldMk cId="182528977" sldId="2147483456"/>
            <ac:spMk id="12" creationId="{F528C1DD-FD62-0CD1-BE0A-46D8DEE87AA4}"/>
          </ac:spMkLst>
        </pc:spChg>
        <pc:spChg chg="mod">
          <ac:chgData name="Nina Adams" userId="712ee407-bfef-402f-965a-4cb0f58778c5" providerId="ADAL" clId="{8E3C0904-8B94-408E-B116-FC1BEAAC4A37}" dt="2025-07-28T22:10:08.612" v="2072" actId="1076"/>
          <ac:spMkLst>
            <pc:docMk/>
            <pc:sldMk cId="182528977" sldId="2147483456"/>
            <ac:spMk id="13" creationId="{EEBC9E0B-7F9A-9EA3-A460-C3813487C91A}"/>
          </ac:spMkLst>
        </pc:spChg>
        <pc:picChg chg="add mod ord">
          <ac:chgData name="Nina Adams" userId="712ee407-bfef-402f-965a-4cb0f58778c5" providerId="ADAL" clId="{8E3C0904-8B94-408E-B116-FC1BEAAC4A37}" dt="2025-07-28T22:10:12.218" v="2073" actId="14100"/>
          <ac:picMkLst>
            <pc:docMk/>
            <pc:sldMk cId="182528977" sldId="2147483456"/>
            <ac:picMk id="3" creationId="{DF8D85CF-F7C9-9379-8733-DC98B07AFBD4}"/>
          </ac:picMkLst>
        </pc:picChg>
      </pc:sldChg>
      <pc:sldChg chg="addSp delSp modSp add mod ord">
        <pc:chgData name="Nina Adams" userId="712ee407-bfef-402f-965a-4cb0f58778c5" providerId="ADAL" clId="{8E3C0904-8B94-408E-B116-FC1BEAAC4A37}" dt="2025-07-28T22:10:16.651" v="2074" actId="14100"/>
        <pc:sldMkLst>
          <pc:docMk/>
          <pc:sldMk cId="841552851" sldId="2147483457"/>
        </pc:sldMkLst>
        <pc:spChg chg="mod">
          <ac:chgData name="Nina Adams" userId="712ee407-bfef-402f-965a-4cb0f58778c5" providerId="ADAL" clId="{8E3C0904-8B94-408E-B116-FC1BEAAC4A37}" dt="2025-07-28T22:09:15.996" v="2059" actId="1076"/>
          <ac:spMkLst>
            <pc:docMk/>
            <pc:sldMk cId="841552851" sldId="2147483457"/>
            <ac:spMk id="11" creationId="{9FB6F1EC-A7F7-5988-1E4E-10C5613C532D}"/>
          </ac:spMkLst>
        </pc:spChg>
        <pc:spChg chg="mod">
          <ac:chgData name="Nina Adams" userId="712ee407-bfef-402f-965a-4cb0f58778c5" providerId="ADAL" clId="{8E3C0904-8B94-408E-B116-FC1BEAAC4A37}" dt="2025-07-28T22:09:00.098" v="2053" actId="108"/>
          <ac:spMkLst>
            <pc:docMk/>
            <pc:sldMk cId="841552851" sldId="2147483457"/>
            <ac:spMk id="12" creationId="{A46A10DA-41DF-8297-CD69-BFA847E2A62D}"/>
          </ac:spMkLst>
        </pc:spChg>
        <pc:spChg chg="add mod">
          <ac:chgData name="Nina Adams" userId="712ee407-bfef-402f-965a-4cb0f58778c5" providerId="ADAL" clId="{8E3C0904-8B94-408E-B116-FC1BEAAC4A37}" dt="2025-07-10T23:09:58.475" v="682" actId="1076"/>
          <ac:spMkLst>
            <pc:docMk/>
            <pc:sldMk cId="841552851" sldId="2147483457"/>
            <ac:spMk id="14" creationId="{C9D8C364-B721-F25B-3EF8-A3D0D95621C1}"/>
          </ac:spMkLst>
        </pc:spChg>
        <pc:spChg chg="mod">
          <ac:chgData name="Nina Adams" userId="712ee407-bfef-402f-965a-4cb0f58778c5" providerId="ADAL" clId="{8E3C0904-8B94-408E-B116-FC1BEAAC4A37}" dt="2025-07-10T23:09:58.475" v="682" actId="1076"/>
          <ac:spMkLst>
            <pc:docMk/>
            <pc:sldMk cId="841552851" sldId="2147483457"/>
            <ac:spMk id="15" creationId="{71CD97A5-9EA8-B0E2-32D3-B1969C5CC136}"/>
          </ac:spMkLst>
        </pc:spChg>
        <pc:grpChg chg="mod">
          <ac:chgData name="Nina Adams" userId="712ee407-bfef-402f-965a-4cb0f58778c5" providerId="ADAL" clId="{8E3C0904-8B94-408E-B116-FC1BEAAC4A37}" dt="2025-07-10T22:32:25.149" v="634" actId="1076"/>
          <ac:grpSpMkLst>
            <pc:docMk/>
            <pc:sldMk cId="841552851" sldId="2147483457"/>
            <ac:grpSpMk id="7" creationId="{116015F9-559C-7B44-FF6A-D16D45FBC1D0}"/>
          </ac:grpSpMkLst>
        </pc:grpChg>
        <pc:picChg chg="add mod ord modCrop">
          <ac:chgData name="Nina Adams" userId="712ee407-bfef-402f-965a-4cb0f58778c5" providerId="ADAL" clId="{8E3C0904-8B94-408E-B116-FC1BEAAC4A37}" dt="2025-07-28T22:10:16.651" v="2074" actId="14100"/>
          <ac:picMkLst>
            <pc:docMk/>
            <pc:sldMk cId="841552851" sldId="2147483457"/>
            <ac:picMk id="17" creationId="{55629A09-34B5-51D1-F579-EA5EC9C4E4FF}"/>
          </ac:picMkLst>
        </pc:picChg>
      </pc:sldChg>
      <pc:sldChg chg="modAnim">
        <pc:chgData name="Nina Adams" userId="712ee407-bfef-402f-965a-4cb0f58778c5" providerId="ADAL" clId="{8E3C0904-8B94-408E-B116-FC1BEAAC4A37}" dt="2025-07-26T17:10:23.061" v="1872"/>
        <pc:sldMkLst>
          <pc:docMk/>
          <pc:sldMk cId="0" sldId="2147483458"/>
        </pc:sldMkLst>
      </pc:sldChg>
      <pc:sldChg chg="addSp modSp mod modAnim">
        <pc:chgData name="Nina Adams" userId="712ee407-bfef-402f-965a-4cb0f58778c5" providerId="ADAL" clId="{8E3C0904-8B94-408E-B116-FC1BEAAC4A37}" dt="2025-07-26T17:09:56.969" v="1867"/>
        <pc:sldMkLst>
          <pc:docMk/>
          <pc:sldMk cId="801478915" sldId="2147483459"/>
        </pc:sldMkLst>
        <pc:spChg chg="mod">
          <ac:chgData name="Nina Adams" userId="712ee407-bfef-402f-965a-4cb0f58778c5" providerId="ADAL" clId="{8E3C0904-8B94-408E-B116-FC1BEAAC4A37}" dt="2025-07-26T17:08:34.404" v="1844" actId="114"/>
          <ac:spMkLst>
            <pc:docMk/>
            <pc:sldMk cId="801478915" sldId="2147483459"/>
            <ac:spMk id="2" creationId="{E3A5EFF0-4C25-7884-1DC0-9DD2F19676B2}"/>
          </ac:spMkLst>
        </pc:spChg>
        <pc:spChg chg="add mod">
          <ac:chgData name="Nina Adams" userId="712ee407-bfef-402f-965a-4cb0f58778c5" providerId="ADAL" clId="{8E3C0904-8B94-408E-B116-FC1BEAAC4A37}" dt="2025-07-26T17:08:40.218" v="1845" actId="14100"/>
          <ac:spMkLst>
            <pc:docMk/>
            <pc:sldMk cId="801478915" sldId="2147483459"/>
            <ac:spMk id="3" creationId="{1713837E-3B66-8837-9FC3-9E2D18B66AB4}"/>
          </ac:spMkLst>
        </pc:spChg>
        <pc:spChg chg="add mod">
          <ac:chgData name="Nina Adams" userId="712ee407-bfef-402f-965a-4cb0f58778c5" providerId="ADAL" clId="{8E3C0904-8B94-408E-B116-FC1BEAAC4A37}" dt="2025-07-26T17:09:07.482" v="1848" actId="1076"/>
          <ac:spMkLst>
            <pc:docMk/>
            <pc:sldMk cId="801478915" sldId="2147483459"/>
            <ac:spMk id="4" creationId="{45ADBD24-21D4-305E-7701-F42DECFF277C}"/>
          </ac:spMkLst>
        </pc:spChg>
        <pc:spChg chg="add mod">
          <ac:chgData name="Nina Adams" userId="712ee407-bfef-402f-965a-4cb0f58778c5" providerId="ADAL" clId="{8E3C0904-8B94-408E-B116-FC1BEAAC4A37}" dt="2025-07-26T17:08:34.404" v="1844" actId="114"/>
          <ac:spMkLst>
            <pc:docMk/>
            <pc:sldMk cId="801478915" sldId="2147483459"/>
            <ac:spMk id="5" creationId="{1E0FA8A6-D078-E444-4BDA-92C595FCD2B2}"/>
          </ac:spMkLst>
        </pc:spChg>
        <pc:spChg chg="mod">
          <ac:chgData name="Nina Adams" userId="712ee407-bfef-402f-965a-4cb0f58778c5" providerId="ADAL" clId="{8E3C0904-8B94-408E-B116-FC1BEAAC4A37}" dt="2025-07-26T17:08:45.879" v="1846" actId="14100"/>
          <ac:spMkLst>
            <pc:docMk/>
            <pc:sldMk cId="801478915" sldId="2147483459"/>
            <ac:spMk id="7" creationId="{1869DD47-C4AB-6760-8BB9-AB9D3B070965}"/>
          </ac:spMkLst>
        </pc:spChg>
        <pc:spChg chg="add mod">
          <ac:chgData name="Nina Adams" userId="712ee407-bfef-402f-965a-4cb0f58778c5" providerId="ADAL" clId="{8E3C0904-8B94-408E-B116-FC1BEAAC4A37}" dt="2025-07-26T17:09:21.723" v="1852" actId="1076"/>
          <ac:spMkLst>
            <pc:docMk/>
            <pc:sldMk cId="801478915" sldId="2147483459"/>
            <ac:spMk id="8" creationId="{47A7B482-9D98-4F01-5437-8A86E0AF5662}"/>
          </ac:spMkLst>
        </pc:spChg>
        <pc:spChg chg="add mod">
          <ac:chgData name="Nina Adams" userId="712ee407-bfef-402f-965a-4cb0f58778c5" providerId="ADAL" clId="{8E3C0904-8B94-408E-B116-FC1BEAAC4A37}" dt="2025-07-26T17:09:27.823" v="1862" actId="1038"/>
          <ac:spMkLst>
            <pc:docMk/>
            <pc:sldMk cId="801478915" sldId="2147483459"/>
            <ac:spMk id="9" creationId="{B3A2740B-162A-6DFC-1B92-EF88A1F074B7}"/>
          </ac:spMkLst>
        </pc:spChg>
        <pc:spChg chg="mod">
          <ac:chgData name="Nina Adams" userId="712ee407-bfef-402f-965a-4cb0f58778c5" providerId="ADAL" clId="{8E3C0904-8B94-408E-B116-FC1BEAAC4A37}" dt="2025-07-26T17:07:32.490" v="1833" actId="14100"/>
          <ac:spMkLst>
            <pc:docMk/>
            <pc:sldMk cId="801478915" sldId="2147483459"/>
            <ac:spMk id="10" creationId="{89619F78-95B6-0439-4E98-9A5580109437}"/>
          </ac:spMkLst>
        </pc:spChg>
        <pc:spChg chg="add mod">
          <ac:chgData name="Nina Adams" userId="712ee407-bfef-402f-965a-4cb0f58778c5" providerId="ADAL" clId="{8E3C0904-8B94-408E-B116-FC1BEAAC4A37}" dt="2025-07-26T17:09:27.823" v="1862" actId="1038"/>
          <ac:spMkLst>
            <pc:docMk/>
            <pc:sldMk cId="801478915" sldId="2147483459"/>
            <ac:spMk id="11" creationId="{9E20FBFF-45CA-AD36-6D08-40F90F6758C4}"/>
          </ac:spMkLst>
        </pc:spChg>
        <pc:spChg chg="add mod">
          <ac:chgData name="Nina Adams" userId="712ee407-bfef-402f-965a-4cb0f58778c5" providerId="ADAL" clId="{8E3C0904-8B94-408E-B116-FC1BEAAC4A37}" dt="2025-07-26T17:09:27.823" v="1862" actId="1038"/>
          <ac:spMkLst>
            <pc:docMk/>
            <pc:sldMk cId="801478915" sldId="2147483459"/>
            <ac:spMk id="12" creationId="{19F015DE-ECE0-B69C-DAF3-CEB30109B1EC}"/>
          </ac:spMkLst>
        </pc:spChg>
        <pc:spChg chg="add mod">
          <ac:chgData name="Nina Adams" userId="712ee407-bfef-402f-965a-4cb0f58778c5" providerId="ADAL" clId="{8E3C0904-8B94-408E-B116-FC1BEAAC4A37}" dt="2025-07-26T17:09:27.823" v="1862" actId="1038"/>
          <ac:spMkLst>
            <pc:docMk/>
            <pc:sldMk cId="801478915" sldId="2147483459"/>
            <ac:spMk id="13" creationId="{11784A11-FE73-DB9F-4CF9-1E320A605ACC}"/>
          </ac:spMkLst>
        </pc:spChg>
        <pc:spChg chg="add mod">
          <ac:chgData name="Nina Adams" userId="712ee407-bfef-402f-965a-4cb0f58778c5" providerId="ADAL" clId="{8E3C0904-8B94-408E-B116-FC1BEAAC4A37}" dt="2025-07-26T17:09:27.823" v="1862" actId="1038"/>
          <ac:spMkLst>
            <pc:docMk/>
            <pc:sldMk cId="801478915" sldId="2147483459"/>
            <ac:spMk id="14" creationId="{31E73FE7-D148-9712-7D82-D7AE75B760C6}"/>
          </ac:spMkLst>
        </pc:spChg>
        <pc:spChg chg="mod">
          <ac:chgData name="Nina Adams" userId="712ee407-bfef-402f-965a-4cb0f58778c5" providerId="ADAL" clId="{8E3C0904-8B94-408E-B116-FC1BEAAC4A37}" dt="2025-07-26T17:07:50.393" v="1834" actId="1076"/>
          <ac:spMkLst>
            <pc:docMk/>
            <pc:sldMk cId="801478915" sldId="2147483459"/>
            <ac:spMk id="42" creationId="{CBF0F061-9EDE-6C1A-7686-EF6D4AD4F15E}"/>
          </ac:spMkLst>
        </pc:spChg>
      </pc:sldChg>
    </pc:docChg>
  </pc:docChgLst>
  <pc:docChgLst>
    <pc:chgData name="Jordan Limmer" userId="S::jlimmer@mytech.com::e73dba95-4af6-495a-9b55-ffbffa1f6fa8" providerId="AD" clId="Web-{49223564-D2F9-37B3-C2A6-D39390E59328}"/>
    <pc:docChg chg="modSld">
      <pc:chgData name="Jordan Limmer" userId="S::jlimmer@mytech.com::e73dba95-4af6-495a-9b55-ffbffa1f6fa8" providerId="AD" clId="Web-{49223564-D2F9-37B3-C2A6-D39390E59328}" dt="2025-04-21T15:47:43.728" v="1" actId="1076"/>
      <pc:docMkLst>
        <pc:docMk/>
      </pc:docMkLst>
      <pc:sldChg chg="modSp">
        <pc:chgData name="Jordan Limmer" userId="S::jlimmer@mytech.com::e73dba95-4af6-495a-9b55-ffbffa1f6fa8" providerId="AD" clId="Web-{49223564-D2F9-37B3-C2A6-D39390E59328}" dt="2025-04-21T15:47:43.728" v="1" actId="1076"/>
        <pc:sldMkLst>
          <pc:docMk/>
          <pc:sldMk cId="0" sldId="261"/>
        </pc:sldMkLst>
      </pc:sldChg>
    </pc:docChg>
  </pc:docChgLst>
  <pc:docChgLst>
    <pc:chgData name="Jordan Limmer" userId="S::jlimmer@mytech.com::e73dba95-4af6-495a-9b55-ffbffa1f6fa8" providerId="AD" clId="Web-{059B76A1-F037-9E9A-1851-F78A62817F75}"/>
    <pc:docChg chg="modSld">
      <pc:chgData name="Jordan Limmer" userId="S::jlimmer@mytech.com::e73dba95-4af6-495a-9b55-ffbffa1f6fa8" providerId="AD" clId="Web-{059B76A1-F037-9E9A-1851-F78A62817F75}" dt="2025-04-21T17:05:08.680" v="3" actId="1076"/>
      <pc:docMkLst>
        <pc:docMk/>
      </pc:docMkLst>
      <pc:sldChg chg="modSp">
        <pc:chgData name="Jordan Limmer" userId="S::jlimmer@mytech.com::e73dba95-4af6-495a-9b55-ffbffa1f6fa8" providerId="AD" clId="Web-{059B76A1-F037-9E9A-1851-F78A62817F75}" dt="2025-04-21T17:03:30.461" v="1" actId="1076"/>
        <pc:sldMkLst>
          <pc:docMk/>
          <pc:sldMk cId="0" sldId="287"/>
        </pc:sldMkLst>
      </pc:sldChg>
      <pc:sldChg chg="modSp">
        <pc:chgData name="Jordan Limmer" userId="S::jlimmer@mytech.com::e73dba95-4af6-495a-9b55-ffbffa1f6fa8" providerId="AD" clId="Web-{059B76A1-F037-9E9A-1851-F78A62817F75}" dt="2025-04-21T17:05:08.680" v="3" actId="1076"/>
        <pc:sldMkLst>
          <pc:docMk/>
          <pc:sldMk cId="1466785932" sldId="291"/>
        </pc:sldMkLst>
      </pc:sldChg>
    </pc:docChg>
  </pc:docChgLst>
  <pc:docChgLst>
    <pc:chgData name="Nina Adams" userId="712ee407-bfef-402f-965a-4cb0f58778c5" providerId="ADAL" clId="{DFE54578-1C76-4F09-AF9B-52E4653279A5}"/>
    <pc:docChg chg="undo custSel addSld delSld modSld sldOrd modSection">
      <pc:chgData name="Nina Adams" userId="712ee407-bfef-402f-965a-4cb0f58778c5" providerId="ADAL" clId="{DFE54578-1C76-4F09-AF9B-52E4653279A5}" dt="2025-06-13T18:22:43.913" v="699" actId="20577"/>
      <pc:docMkLst>
        <pc:docMk/>
      </pc:docMkLst>
      <pc:sldChg chg="delSp modSp mod">
        <pc:chgData name="Nina Adams" userId="712ee407-bfef-402f-965a-4cb0f58778c5" providerId="ADAL" clId="{DFE54578-1C76-4F09-AF9B-52E4653279A5}" dt="2025-05-30T18:55:56.175" v="489" actId="1076"/>
        <pc:sldMkLst>
          <pc:docMk/>
          <pc:sldMk cId="0" sldId="256"/>
        </pc:sldMkLst>
      </pc:sldChg>
      <pc:sldChg chg="addSp delSp modSp mod">
        <pc:chgData name="Nina Adams" userId="712ee407-bfef-402f-965a-4cb0f58778c5" providerId="ADAL" clId="{DFE54578-1C76-4F09-AF9B-52E4653279A5}" dt="2025-05-30T17:36:37.116" v="480" actId="1076"/>
        <pc:sldMkLst>
          <pc:docMk/>
          <pc:sldMk cId="0" sldId="259"/>
        </pc:sldMkLst>
      </pc:sldChg>
      <pc:sldChg chg="del">
        <pc:chgData name="Nina Adams" userId="712ee407-bfef-402f-965a-4cb0f58778c5" providerId="ADAL" clId="{DFE54578-1C76-4F09-AF9B-52E4653279A5}" dt="2025-05-23T19:31:24.832" v="37" actId="47"/>
        <pc:sldMkLst>
          <pc:docMk/>
          <pc:sldMk cId="0" sldId="261"/>
        </pc:sldMkLst>
      </pc:sldChg>
      <pc:sldChg chg="del">
        <pc:chgData name="Nina Adams" userId="712ee407-bfef-402f-965a-4cb0f58778c5" providerId="ADAL" clId="{DFE54578-1C76-4F09-AF9B-52E4653279A5}" dt="2025-05-23T19:31:33.175" v="39" actId="47"/>
        <pc:sldMkLst>
          <pc:docMk/>
          <pc:sldMk cId="0" sldId="268"/>
        </pc:sldMkLst>
      </pc:sldChg>
      <pc:sldChg chg="del">
        <pc:chgData name="Nina Adams" userId="712ee407-bfef-402f-965a-4cb0f58778c5" providerId="ADAL" clId="{DFE54578-1C76-4F09-AF9B-52E4653279A5}" dt="2025-05-30T17:27:05.606" v="67" actId="47"/>
        <pc:sldMkLst>
          <pc:docMk/>
          <pc:sldMk cId="70077050" sldId="297"/>
        </pc:sldMkLst>
      </pc:sldChg>
      <pc:sldChg chg="modSp mod">
        <pc:chgData name="Nina Adams" userId="712ee407-bfef-402f-965a-4cb0f58778c5" providerId="ADAL" clId="{DFE54578-1C76-4F09-AF9B-52E4653279A5}" dt="2025-05-30T17:30:30.376" v="176" actId="14100"/>
        <pc:sldMkLst>
          <pc:docMk/>
          <pc:sldMk cId="1983438998" sldId="301"/>
        </pc:sldMkLst>
        <pc:graphicFrameChg chg="mod modGraphic">
          <ac:chgData name="Nina Adams" userId="712ee407-bfef-402f-965a-4cb0f58778c5" providerId="ADAL" clId="{DFE54578-1C76-4F09-AF9B-52E4653279A5}" dt="2025-05-30T17:30:30.376" v="176" actId="14100"/>
          <ac:graphicFrameMkLst>
            <pc:docMk/>
            <pc:sldMk cId="1983438998" sldId="301"/>
            <ac:graphicFrameMk id="14" creationId="{A85952AE-B22A-44D0-B3B2-F897A22DB814}"/>
          </ac:graphicFrameMkLst>
        </pc:graphicFrameChg>
      </pc:sldChg>
      <pc:sldChg chg="del">
        <pc:chgData name="Nina Adams" userId="712ee407-bfef-402f-965a-4cb0f58778c5" providerId="ADAL" clId="{DFE54578-1C76-4F09-AF9B-52E4653279A5}" dt="2025-05-23T19:31:26.868" v="38" actId="47"/>
        <pc:sldMkLst>
          <pc:docMk/>
          <pc:sldMk cId="3662246626" sldId="2147483432"/>
        </pc:sldMkLst>
      </pc:sldChg>
      <pc:sldChg chg="del">
        <pc:chgData name="Nina Adams" userId="712ee407-bfef-402f-965a-4cb0f58778c5" providerId="ADAL" clId="{DFE54578-1C76-4F09-AF9B-52E4653279A5}" dt="2025-05-23T19:31:11.127" v="35" actId="47"/>
        <pc:sldMkLst>
          <pc:docMk/>
          <pc:sldMk cId="1665781402" sldId="2147483435"/>
        </pc:sldMkLst>
      </pc:sldChg>
      <pc:sldChg chg="mod modShow">
        <pc:chgData name="Nina Adams" userId="712ee407-bfef-402f-965a-4cb0f58778c5" providerId="ADAL" clId="{DFE54578-1C76-4F09-AF9B-52E4653279A5}" dt="2025-05-23T19:31:03.103" v="34" actId="729"/>
        <pc:sldMkLst>
          <pc:docMk/>
          <pc:sldMk cId="267818861" sldId="2147483436"/>
        </pc:sldMkLst>
      </pc:sldChg>
      <pc:sldChg chg="mod modShow">
        <pc:chgData name="Nina Adams" userId="712ee407-bfef-402f-965a-4cb0f58778c5" providerId="ADAL" clId="{DFE54578-1C76-4F09-AF9B-52E4653279A5}" dt="2025-05-23T19:31:00.822" v="33" actId="729"/>
        <pc:sldMkLst>
          <pc:docMk/>
          <pc:sldMk cId="1210602392" sldId="2147483437"/>
        </pc:sldMkLst>
      </pc:sldChg>
      <pc:sldChg chg="del">
        <pc:chgData name="Nina Adams" userId="712ee407-bfef-402f-965a-4cb0f58778c5" providerId="ADAL" clId="{DFE54578-1C76-4F09-AF9B-52E4653279A5}" dt="2025-05-23T19:31:14.714" v="36" actId="47"/>
        <pc:sldMkLst>
          <pc:docMk/>
          <pc:sldMk cId="733964907" sldId="2147483438"/>
        </pc:sldMkLst>
      </pc:sldChg>
      <pc:sldChg chg="add">
        <pc:chgData name="Nina Adams" userId="712ee407-bfef-402f-965a-4cb0f58778c5" providerId="ADAL" clId="{DFE54578-1C76-4F09-AF9B-52E4653279A5}" dt="2025-05-23T19:32:22.249" v="40"/>
        <pc:sldMkLst>
          <pc:docMk/>
          <pc:sldMk cId="3047701299" sldId="2147483438"/>
        </pc:sldMkLst>
      </pc:sldChg>
      <pc:sldChg chg="add ord">
        <pc:chgData name="Nina Adams" userId="712ee407-bfef-402f-965a-4cb0f58778c5" providerId="ADAL" clId="{DFE54578-1C76-4F09-AF9B-52E4653279A5}" dt="2025-05-23T19:32:37.494" v="43"/>
        <pc:sldMkLst>
          <pc:docMk/>
          <pc:sldMk cId="827371893" sldId="2147483450"/>
        </pc:sldMkLst>
      </pc:sldChg>
      <pc:sldChg chg="addSp delSp modSp add mod ord">
        <pc:chgData name="Nina Adams" userId="712ee407-bfef-402f-965a-4cb0f58778c5" providerId="ADAL" clId="{DFE54578-1C76-4F09-AF9B-52E4653279A5}" dt="2025-06-13T18:22:43.913" v="699" actId="20577"/>
        <pc:sldMkLst>
          <pc:docMk/>
          <pc:sldMk cId="1564278957" sldId="2147483451"/>
        </pc:sldMkLst>
      </pc:sldChg>
    </pc:docChg>
  </pc:docChgLst>
  <pc:docChgLst>
    <pc:chgData name="Nina Adams" userId="712ee407-bfef-402f-965a-4cb0f58778c5" providerId="ADAL" clId="{38184323-9E19-4748-8B60-F860E36C70B3}"/>
    <pc:docChg chg="undo custSel addSld delSld modSld sldOrd addSection modSection">
      <pc:chgData name="Nina Adams" userId="712ee407-bfef-402f-965a-4cb0f58778c5" providerId="ADAL" clId="{38184323-9E19-4748-8B60-F860E36C70B3}" dt="2024-11-15T17:57:32.510" v="4585" actId="13926"/>
      <pc:docMkLst>
        <pc:docMk/>
      </pc:docMkLst>
      <pc:sldChg chg="addSp modSp mod">
        <pc:chgData name="Nina Adams" userId="712ee407-bfef-402f-965a-4cb0f58778c5" providerId="ADAL" clId="{38184323-9E19-4748-8B60-F860E36C70B3}" dt="2024-09-05T17:56:22.999" v="613" actId="14100"/>
        <pc:sldMkLst>
          <pc:docMk/>
          <pc:sldMk cId="0" sldId="256"/>
        </pc:sldMkLst>
      </pc:sldChg>
      <pc:sldChg chg="addSp delSp modSp mod modShow">
        <pc:chgData name="Nina Adams" userId="712ee407-bfef-402f-965a-4cb0f58778c5" providerId="ADAL" clId="{38184323-9E19-4748-8B60-F860E36C70B3}" dt="2024-11-15T17:34:53.915" v="4565" actId="1076"/>
        <pc:sldMkLst>
          <pc:docMk/>
          <pc:sldMk cId="0" sldId="257"/>
        </pc:sldMkLst>
      </pc:sldChg>
      <pc:sldChg chg="modSp mod ord">
        <pc:chgData name="Nina Adams" userId="712ee407-bfef-402f-965a-4cb0f58778c5" providerId="ADAL" clId="{38184323-9E19-4748-8B60-F860E36C70B3}" dt="2024-09-05T17:54:57.123" v="608" actId="20577"/>
        <pc:sldMkLst>
          <pc:docMk/>
          <pc:sldMk cId="0" sldId="259"/>
        </pc:sldMkLst>
      </pc:sldChg>
      <pc:sldChg chg="delSp modSp mod ord">
        <pc:chgData name="Nina Adams" userId="712ee407-bfef-402f-965a-4cb0f58778c5" providerId="ADAL" clId="{38184323-9E19-4748-8B60-F860E36C70B3}" dt="2024-09-05T21:31:31.641" v="1879" actId="20577"/>
        <pc:sldMkLst>
          <pc:docMk/>
          <pc:sldMk cId="0" sldId="261"/>
        </pc:sldMkLst>
      </pc:sldChg>
      <pc:sldChg chg="modSp del mod ord">
        <pc:chgData name="Nina Adams" userId="712ee407-bfef-402f-965a-4cb0f58778c5" providerId="ADAL" clId="{38184323-9E19-4748-8B60-F860E36C70B3}" dt="2024-09-05T18:26:35.652" v="1032" actId="47"/>
        <pc:sldMkLst>
          <pc:docMk/>
          <pc:sldMk cId="0" sldId="262"/>
        </pc:sldMkLst>
      </pc:sldChg>
      <pc:sldChg chg="addSp delSp modSp mod ord">
        <pc:chgData name="Nina Adams" userId="712ee407-bfef-402f-965a-4cb0f58778c5" providerId="ADAL" clId="{38184323-9E19-4748-8B60-F860E36C70B3}" dt="2024-09-06T22:38:49.799" v="2393" actId="478"/>
        <pc:sldMkLst>
          <pc:docMk/>
          <pc:sldMk cId="0" sldId="266"/>
        </pc:sldMkLst>
      </pc:sldChg>
      <pc:sldChg chg="addSp delSp modSp mod ord">
        <pc:chgData name="Nina Adams" userId="712ee407-bfef-402f-965a-4cb0f58778c5" providerId="ADAL" clId="{38184323-9E19-4748-8B60-F860E36C70B3}" dt="2024-09-05T20:34:47.278" v="1835" actId="14100"/>
        <pc:sldMkLst>
          <pc:docMk/>
          <pc:sldMk cId="0" sldId="268"/>
        </pc:sldMkLst>
      </pc:sldChg>
      <pc:sldChg chg="addSp delSp modSp del mod ord">
        <pc:chgData name="Nina Adams" userId="712ee407-bfef-402f-965a-4cb0f58778c5" providerId="ADAL" clId="{38184323-9E19-4748-8B60-F860E36C70B3}" dt="2024-09-05T22:29:20.681" v="2315" actId="47"/>
        <pc:sldMkLst>
          <pc:docMk/>
          <pc:sldMk cId="0" sldId="269"/>
        </pc:sldMkLst>
      </pc:sldChg>
      <pc:sldChg chg="delSp modSp mod ord">
        <pc:chgData name="Nina Adams" userId="712ee407-bfef-402f-965a-4cb0f58778c5" providerId="ADAL" clId="{38184323-9E19-4748-8B60-F860E36C70B3}" dt="2024-11-04T20:31:04.317" v="3928" actId="14100"/>
        <pc:sldMkLst>
          <pc:docMk/>
          <pc:sldMk cId="0" sldId="273"/>
        </pc:sldMkLst>
      </pc:sldChg>
      <pc:sldChg chg="addSp delSp modSp mod ord">
        <pc:chgData name="Nina Adams" userId="712ee407-bfef-402f-965a-4cb0f58778c5" providerId="ADAL" clId="{38184323-9E19-4748-8B60-F860E36C70B3}" dt="2024-09-05T20:01:58.066" v="1647" actId="1076"/>
        <pc:sldMkLst>
          <pc:docMk/>
          <pc:sldMk cId="0" sldId="274"/>
        </pc:sldMkLst>
      </pc:sldChg>
      <pc:sldChg chg="addSp modSp mod ord">
        <pc:chgData name="Nina Adams" userId="712ee407-bfef-402f-965a-4cb0f58778c5" providerId="ADAL" clId="{38184323-9E19-4748-8B60-F860E36C70B3}" dt="2024-09-05T20:02:22.082" v="1650" actId="732"/>
        <pc:sldMkLst>
          <pc:docMk/>
          <pc:sldMk cId="0" sldId="275"/>
        </pc:sldMkLst>
      </pc:sldChg>
      <pc:sldChg chg="addSp modSp mod ord">
        <pc:chgData name="Nina Adams" userId="712ee407-bfef-402f-965a-4cb0f58778c5" providerId="ADAL" clId="{38184323-9E19-4748-8B60-F860E36C70B3}" dt="2024-09-05T20:04:26.843" v="1668" actId="14861"/>
        <pc:sldMkLst>
          <pc:docMk/>
          <pc:sldMk cId="0" sldId="276"/>
        </pc:sldMkLst>
      </pc:sldChg>
      <pc:sldChg chg="addSp delSp modSp mod ord modNotesTx">
        <pc:chgData name="Nina Adams" userId="712ee407-bfef-402f-965a-4cb0f58778c5" providerId="ADAL" clId="{38184323-9E19-4748-8B60-F860E36C70B3}" dt="2024-09-05T19:37:42.031" v="1477" actId="6549"/>
        <pc:sldMkLst>
          <pc:docMk/>
          <pc:sldMk cId="0" sldId="277"/>
        </pc:sldMkLst>
      </pc:sldChg>
      <pc:sldChg chg="addSp delSp modSp mod ord">
        <pc:chgData name="Nina Adams" userId="712ee407-bfef-402f-965a-4cb0f58778c5" providerId="ADAL" clId="{38184323-9E19-4748-8B60-F860E36C70B3}" dt="2024-09-05T20:03:19.782" v="1661" actId="14861"/>
        <pc:sldMkLst>
          <pc:docMk/>
          <pc:sldMk cId="0" sldId="278"/>
        </pc:sldMkLst>
      </pc:sldChg>
      <pc:sldChg chg="addSp delSp modSp mod ord">
        <pc:chgData name="Nina Adams" userId="712ee407-bfef-402f-965a-4cb0f58778c5" providerId="ADAL" clId="{38184323-9E19-4748-8B60-F860E36C70B3}" dt="2024-09-05T21:18:30.587" v="1837"/>
        <pc:sldMkLst>
          <pc:docMk/>
          <pc:sldMk cId="0" sldId="279"/>
        </pc:sldMkLst>
      </pc:sldChg>
      <pc:sldChg chg="add ord">
        <pc:chgData name="Nina Adams" userId="712ee407-bfef-402f-965a-4cb0f58778c5" providerId="ADAL" clId="{38184323-9E19-4748-8B60-F860E36C70B3}" dt="2024-09-05T17:38:00.015" v="134" actId="20578"/>
        <pc:sldMkLst>
          <pc:docMk/>
          <pc:sldMk cId="1025722751" sldId="292"/>
        </pc:sldMkLst>
      </pc:sldChg>
      <pc:sldChg chg="new del">
        <pc:chgData name="Nina Adams" userId="712ee407-bfef-402f-965a-4cb0f58778c5" providerId="ADAL" clId="{38184323-9E19-4748-8B60-F860E36C70B3}" dt="2024-09-05T17:20:02.550" v="127" actId="47"/>
        <pc:sldMkLst>
          <pc:docMk/>
          <pc:sldMk cId="4160468625" sldId="292"/>
        </pc:sldMkLst>
      </pc:sldChg>
      <pc:sldChg chg="new del">
        <pc:chgData name="Nina Adams" userId="712ee407-bfef-402f-965a-4cb0f58778c5" providerId="ADAL" clId="{38184323-9E19-4748-8B60-F860E36C70B3}" dt="2024-09-05T17:20:06.257" v="128" actId="47"/>
        <pc:sldMkLst>
          <pc:docMk/>
          <pc:sldMk cId="956823139" sldId="293"/>
        </pc:sldMkLst>
      </pc:sldChg>
      <pc:sldChg chg="addSp delSp modSp add del mod ord">
        <pc:chgData name="Nina Adams" userId="712ee407-bfef-402f-965a-4cb0f58778c5" providerId="ADAL" clId="{38184323-9E19-4748-8B60-F860E36C70B3}" dt="2024-09-18T14:34:24.577" v="3449" actId="47"/>
        <pc:sldMkLst>
          <pc:docMk/>
          <pc:sldMk cId="4046309486" sldId="293"/>
        </pc:sldMkLst>
      </pc:sldChg>
      <pc:sldChg chg="add">
        <pc:chgData name="Nina Adams" userId="712ee407-bfef-402f-965a-4cb0f58778c5" providerId="ADAL" clId="{38184323-9E19-4748-8B60-F860E36C70B3}" dt="2024-09-05T18:12:02.836" v="890" actId="2890"/>
        <pc:sldMkLst>
          <pc:docMk/>
          <pc:sldMk cId="2004988259" sldId="294"/>
        </pc:sldMkLst>
      </pc:sldChg>
      <pc:sldChg chg="addSp delSp modSp add mod ord">
        <pc:chgData name="Nina Adams" userId="712ee407-bfef-402f-965a-4cb0f58778c5" providerId="ADAL" clId="{38184323-9E19-4748-8B60-F860E36C70B3}" dt="2024-11-13T19:22:26.675" v="4452" actId="207"/>
        <pc:sldMkLst>
          <pc:docMk/>
          <pc:sldMk cId="3353487389" sldId="295"/>
        </pc:sldMkLst>
      </pc:sldChg>
      <pc:sldChg chg="addSp delSp modSp add mod ord">
        <pc:chgData name="Nina Adams" userId="712ee407-bfef-402f-965a-4cb0f58778c5" providerId="ADAL" clId="{38184323-9E19-4748-8B60-F860E36C70B3}" dt="2024-09-05T21:47:55.502" v="1928" actId="14826"/>
        <pc:sldMkLst>
          <pc:docMk/>
          <pc:sldMk cId="2861963693" sldId="296"/>
        </pc:sldMkLst>
      </pc:sldChg>
      <pc:sldChg chg="addSp delSp modSp add mod ord modShow">
        <pc:chgData name="Nina Adams" userId="712ee407-bfef-402f-965a-4cb0f58778c5" providerId="ADAL" clId="{38184323-9E19-4748-8B60-F860E36C70B3}" dt="2024-11-13T19:17:28.312" v="4155" actId="729"/>
        <pc:sldMkLst>
          <pc:docMk/>
          <pc:sldMk cId="70077050" sldId="297"/>
        </pc:sldMkLst>
      </pc:sldChg>
      <pc:sldChg chg="delSp modSp add mod">
        <pc:chgData name="Nina Adams" userId="712ee407-bfef-402f-965a-4cb0f58778c5" providerId="ADAL" clId="{38184323-9E19-4748-8B60-F860E36C70B3}" dt="2024-09-05T21:37:48.071" v="1924" actId="14100"/>
        <pc:sldMkLst>
          <pc:docMk/>
          <pc:sldMk cId="522871818" sldId="298"/>
        </pc:sldMkLst>
      </pc:sldChg>
      <pc:sldChg chg="addSp modSp add mod ord">
        <pc:chgData name="Nina Adams" userId="712ee407-bfef-402f-965a-4cb0f58778c5" providerId="ADAL" clId="{38184323-9E19-4748-8B60-F860E36C70B3}" dt="2024-09-05T19:48:09.141" v="1608" actId="14861"/>
        <pc:sldMkLst>
          <pc:docMk/>
          <pc:sldMk cId="3512285515" sldId="299"/>
        </pc:sldMkLst>
      </pc:sldChg>
      <pc:sldChg chg="addSp delSp modSp add mod ord">
        <pc:chgData name="Nina Adams" userId="712ee407-bfef-402f-965a-4cb0f58778c5" providerId="ADAL" clId="{38184323-9E19-4748-8B60-F860E36C70B3}" dt="2024-09-05T20:13:29.079" v="1749" actId="1076"/>
        <pc:sldMkLst>
          <pc:docMk/>
          <pc:sldMk cId="615991697" sldId="300"/>
        </pc:sldMkLst>
      </pc:sldChg>
      <pc:sldChg chg="addSp delSp modSp add mod ord">
        <pc:chgData name="Nina Adams" userId="712ee407-bfef-402f-965a-4cb0f58778c5" providerId="ADAL" clId="{38184323-9E19-4748-8B60-F860E36C70B3}" dt="2024-11-13T19:22:16.037" v="4451" actId="14100"/>
        <pc:sldMkLst>
          <pc:docMk/>
          <pc:sldMk cId="1983438998" sldId="301"/>
        </pc:sldMkLst>
      </pc:sldChg>
      <pc:sldChg chg="add del ord setBg">
        <pc:chgData name="Nina Adams" userId="712ee407-bfef-402f-965a-4cb0f58778c5" providerId="ADAL" clId="{38184323-9E19-4748-8B60-F860E36C70B3}" dt="2024-09-05T19:08:17.832" v="1289" actId="47"/>
        <pc:sldMkLst>
          <pc:docMk/>
          <pc:sldMk cId="407907782" sldId="337"/>
        </pc:sldMkLst>
      </pc:sldChg>
      <pc:sldChg chg="add del">
        <pc:chgData name="Nina Adams" userId="712ee407-bfef-402f-965a-4cb0f58778c5" providerId="ADAL" clId="{38184323-9E19-4748-8B60-F860E36C70B3}" dt="2024-09-05T18:51:27.558" v="1220" actId="47"/>
        <pc:sldMkLst>
          <pc:docMk/>
          <pc:sldMk cId="822108157" sldId="2147481530"/>
        </pc:sldMkLst>
      </pc:sldChg>
      <pc:sldChg chg="add del">
        <pc:chgData name="Nina Adams" userId="712ee407-bfef-402f-965a-4cb0f58778c5" providerId="ADAL" clId="{38184323-9E19-4748-8B60-F860E36C70B3}" dt="2024-09-05T18:21:30.543" v="980" actId="47"/>
        <pc:sldMkLst>
          <pc:docMk/>
          <pc:sldMk cId="384873500" sldId="2147482175"/>
        </pc:sldMkLst>
      </pc:sldChg>
      <pc:sldChg chg="modSp add mod">
        <pc:chgData name="Nina Adams" userId="712ee407-bfef-402f-965a-4cb0f58778c5" providerId="ADAL" clId="{38184323-9E19-4748-8B60-F860E36C70B3}" dt="2024-09-12T12:49:55.757" v="2669" actId="1076"/>
        <pc:sldMkLst>
          <pc:docMk/>
          <pc:sldMk cId="3992524993" sldId="2147482194"/>
        </pc:sldMkLst>
      </pc:sldChg>
      <pc:sldChg chg="modSp add mod">
        <pc:chgData name="Nina Adams" userId="712ee407-bfef-402f-965a-4cb0f58778c5" providerId="ADAL" clId="{38184323-9E19-4748-8B60-F860E36C70B3}" dt="2024-09-12T12:50:01.129" v="2670" actId="14100"/>
        <pc:sldMkLst>
          <pc:docMk/>
          <pc:sldMk cId="2178219097" sldId="2147482195"/>
        </pc:sldMkLst>
      </pc:sldChg>
      <pc:sldChg chg="add del">
        <pc:chgData name="Nina Adams" userId="712ee407-bfef-402f-965a-4cb0f58778c5" providerId="ADAL" clId="{38184323-9E19-4748-8B60-F860E36C70B3}" dt="2024-09-05T19:11:06.609" v="1313" actId="47"/>
        <pc:sldMkLst>
          <pc:docMk/>
          <pc:sldMk cId="2871962199" sldId="2147483409"/>
        </pc:sldMkLst>
      </pc:sldChg>
      <pc:sldChg chg="modSp add del mod">
        <pc:chgData name="Nina Adams" userId="712ee407-bfef-402f-965a-4cb0f58778c5" providerId="ADAL" clId="{38184323-9E19-4748-8B60-F860E36C70B3}" dt="2024-09-05T19:41:29.327" v="1548" actId="47"/>
        <pc:sldMkLst>
          <pc:docMk/>
          <pc:sldMk cId="3123974579" sldId="2147483410"/>
        </pc:sldMkLst>
      </pc:sldChg>
      <pc:sldChg chg="add del ord">
        <pc:chgData name="Nina Adams" userId="712ee407-bfef-402f-965a-4cb0f58778c5" providerId="ADAL" clId="{38184323-9E19-4748-8B60-F860E36C70B3}" dt="2024-09-05T19:44:29.576" v="1578" actId="47"/>
        <pc:sldMkLst>
          <pc:docMk/>
          <pc:sldMk cId="2931354176" sldId="2147483411"/>
        </pc:sldMkLst>
      </pc:sldChg>
      <pc:sldChg chg="modSp add del mod">
        <pc:chgData name="Nina Adams" userId="712ee407-bfef-402f-965a-4cb0f58778c5" providerId="ADAL" clId="{38184323-9E19-4748-8B60-F860E36C70B3}" dt="2024-09-05T19:27:50.878" v="1371" actId="47"/>
        <pc:sldMkLst>
          <pc:docMk/>
          <pc:sldMk cId="1757990919" sldId="2147483412"/>
        </pc:sldMkLst>
      </pc:sldChg>
      <pc:sldChg chg="addSp delSp modSp add del mod ord">
        <pc:chgData name="Nina Adams" userId="712ee407-bfef-402f-965a-4cb0f58778c5" providerId="ADAL" clId="{38184323-9E19-4748-8B60-F860E36C70B3}" dt="2024-09-05T20:05:50.114" v="1699" actId="47"/>
        <pc:sldMkLst>
          <pc:docMk/>
          <pc:sldMk cId="598699836" sldId="2147483413"/>
        </pc:sldMkLst>
      </pc:sldChg>
      <pc:sldChg chg="addSp delSp modSp add del mod ord">
        <pc:chgData name="Nina Adams" userId="712ee407-bfef-402f-965a-4cb0f58778c5" providerId="ADAL" clId="{38184323-9E19-4748-8B60-F860E36C70B3}" dt="2024-09-05T19:49:43.757" v="1632" actId="47"/>
        <pc:sldMkLst>
          <pc:docMk/>
          <pc:sldMk cId="2109507231" sldId="2147483414"/>
        </pc:sldMkLst>
      </pc:sldChg>
      <pc:sldChg chg="modSp add del mod">
        <pc:chgData name="Nina Adams" userId="712ee407-bfef-402f-965a-4cb0f58778c5" providerId="ADAL" clId="{38184323-9E19-4748-8B60-F860E36C70B3}" dt="2024-09-05T18:59:35.131" v="1280" actId="47"/>
        <pc:sldMkLst>
          <pc:docMk/>
          <pc:sldMk cId="3709270794" sldId="2147483416"/>
        </pc:sldMkLst>
      </pc:sldChg>
      <pc:sldChg chg="modSp add del mod ord">
        <pc:chgData name="Nina Adams" userId="712ee407-bfef-402f-965a-4cb0f58778c5" providerId="ADAL" clId="{38184323-9E19-4748-8B60-F860E36C70B3}" dt="2024-09-05T20:13:32.229" v="1750" actId="47"/>
        <pc:sldMkLst>
          <pc:docMk/>
          <pc:sldMk cId="1063138157" sldId="2147483419"/>
        </pc:sldMkLst>
      </pc:sldChg>
      <pc:sldChg chg="modSp add mod">
        <pc:chgData name="Nina Adams" userId="712ee407-bfef-402f-965a-4cb0f58778c5" providerId="ADAL" clId="{38184323-9E19-4748-8B60-F860E36C70B3}" dt="2024-09-09T19:42:50.464" v="2425"/>
        <pc:sldMkLst>
          <pc:docMk/>
          <pc:sldMk cId="1650133478" sldId="2147483423"/>
        </pc:sldMkLst>
      </pc:sldChg>
      <pc:sldChg chg="addSp delSp modSp add mod">
        <pc:chgData name="Nina Adams" userId="712ee407-bfef-402f-965a-4cb0f58778c5" providerId="ADAL" clId="{38184323-9E19-4748-8B60-F860E36C70B3}" dt="2024-11-13T19:19:59.323" v="4328" actId="14100"/>
        <pc:sldMkLst>
          <pc:docMk/>
          <pc:sldMk cId="3646277604" sldId="2147483424"/>
        </pc:sldMkLst>
      </pc:sldChg>
      <pc:sldChg chg="add">
        <pc:chgData name="Nina Adams" userId="712ee407-bfef-402f-965a-4cb0f58778c5" providerId="ADAL" clId="{38184323-9E19-4748-8B60-F860E36C70B3}" dt="2024-09-05T19:12:05.154" v="1321" actId="2890"/>
        <pc:sldMkLst>
          <pc:docMk/>
          <pc:sldMk cId="1699874337" sldId="2147483425"/>
        </pc:sldMkLst>
      </pc:sldChg>
      <pc:sldChg chg="addSp delSp modSp add mod ord">
        <pc:chgData name="Nina Adams" userId="712ee407-bfef-402f-965a-4cb0f58778c5" providerId="ADAL" clId="{38184323-9E19-4748-8B60-F860E36C70B3}" dt="2024-09-30T21:43:57.966" v="3914" actId="179"/>
        <pc:sldMkLst>
          <pc:docMk/>
          <pc:sldMk cId="118291227" sldId="2147483426"/>
        </pc:sldMkLst>
      </pc:sldChg>
      <pc:sldChg chg="addSp delSp modSp add mod ord">
        <pc:chgData name="Nina Adams" userId="712ee407-bfef-402f-965a-4cb0f58778c5" providerId="ADAL" clId="{38184323-9E19-4748-8B60-F860E36C70B3}" dt="2024-09-05T21:24:22.775" v="1855" actId="14100"/>
        <pc:sldMkLst>
          <pc:docMk/>
          <pc:sldMk cId="2267448544" sldId="2147483427"/>
        </pc:sldMkLst>
      </pc:sldChg>
      <pc:sldChg chg="addSp delSp modSp add mod ord">
        <pc:chgData name="Nina Adams" userId="712ee407-bfef-402f-965a-4cb0f58778c5" providerId="ADAL" clId="{38184323-9E19-4748-8B60-F860E36C70B3}" dt="2024-09-05T21:24:12.800" v="1854" actId="14100"/>
        <pc:sldMkLst>
          <pc:docMk/>
          <pc:sldMk cId="2009103782" sldId="2147483428"/>
        </pc:sldMkLst>
      </pc:sldChg>
      <pc:sldChg chg="add">
        <pc:chgData name="Nina Adams" userId="712ee407-bfef-402f-965a-4cb0f58778c5" providerId="ADAL" clId="{38184323-9E19-4748-8B60-F860E36C70B3}" dt="2024-09-05T20:10:07.316" v="1729" actId="2890"/>
        <pc:sldMkLst>
          <pc:docMk/>
          <pc:sldMk cId="2226055555" sldId="2147483429"/>
        </pc:sldMkLst>
      </pc:sldChg>
      <pc:sldChg chg="delSp modSp add mod">
        <pc:chgData name="Nina Adams" userId="712ee407-bfef-402f-965a-4cb0f58778c5" providerId="ADAL" clId="{38184323-9E19-4748-8B60-F860E36C70B3}" dt="2024-09-05T21:27:30.920" v="1866" actId="14826"/>
        <pc:sldMkLst>
          <pc:docMk/>
          <pc:sldMk cId="2919618689" sldId="2147483430"/>
        </pc:sldMkLst>
      </pc:sldChg>
      <pc:sldChg chg="addSp delSp modSp add del mod setBg addAnim delAnim modAnim">
        <pc:chgData name="Nina Adams" userId="712ee407-bfef-402f-965a-4cb0f58778c5" providerId="ADAL" clId="{38184323-9E19-4748-8B60-F860E36C70B3}" dt="2024-09-05T22:29:17.984" v="2314" actId="47"/>
        <pc:sldMkLst>
          <pc:docMk/>
          <pc:sldMk cId="630766503" sldId="2147483431"/>
        </pc:sldMkLst>
      </pc:sldChg>
      <pc:sldChg chg="addSp delSp modSp add mod modAnim">
        <pc:chgData name="Nina Adams" userId="712ee407-bfef-402f-965a-4cb0f58778c5" providerId="ADAL" clId="{38184323-9E19-4748-8B60-F860E36C70B3}" dt="2024-11-04T20:29:27.450" v="3927" actId="1076"/>
        <pc:sldMkLst>
          <pc:docMk/>
          <pc:sldMk cId="3662246626" sldId="2147483432"/>
        </pc:sldMkLst>
      </pc:sldChg>
      <pc:sldChg chg="add">
        <pc:chgData name="Nina Adams" userId="712ee407-bfef-402f-965a-4cb0f58778c5" providerId="ADAL" clId="{38184323-9E19-4748-8B60-F860E36C70B3}" dt="2024-09-06T22:15:26.801" v="2321" actId="2890"/>
        <pc:sldMkLst>
          <pc:docMk/>
          <pc:sldMk cId="2977996407" sldId="2147483433"/>
        </pc:sldMkLst>
      </pc:sldChg>
      <pc:sldChg chg="addSp delSp modSp add del mod modAnim">
        <pc:chgData name="Nina Adams" userId="712ee407-bfef-402f-965a-4cb0f58778c5" providerId="ADAL" clId="{38184323-9E19-4748-8B60-F860E36C70B3}" dt="2024-09-09T19:07:29.388" v="2405" actId="47"/>
        <pc:sldMkLst>
          <pc:docMk/>
          <pc:sldMk cId="1309151663" sldId="2147483434"/>
        </pc:sldMkLst>
      </pc:sldChg>
      <pc:sldChg chg="addSp delSp modSp add mod">
        <pc:chgData name="Nina Adams" userId="712ee407-bfef-402f-965a-4cb0f58778c5" providerId="ADAL" clId="{38184323-9E19-4748-8B60-F860E36C70B3}" dt="2024-09-12T12:51:39.320" v="2693" actId="20577"/>
        <pc:sldMkLst>
          <pc:docMk/>
          <pc:sldMk cId="1533684298" sldId="2147483434"/>
        </pc:sldMkLst>
      </pc:sldChg>
      <pc:sldChg chg="addSp delSp modSp add mod ord modShow modNotesTx">
        <pc:chgData name="Nina Adams" userId="712ee407-bfef-402f-965a-4cb0f58778c5" providerId="ADAL" clId="{38184323-9E19-4748-8B60-F860E36C70B3}" dt="2024-11-14T22:33:13.980" v="4462" actId="1076"/>
        <pc:sldMkLst>
          <pc:docMk/>
          <pc:sldMk cId="1665781402" sldId="2147483435"/>
        </pc:sldMkLst>
      </pc:sldChg>
      <pc:sldChg chg="addSp delSp modSp add mod ord modShow">
        <pc:chgData name="Nina Adams" userId="712ee407-bfef-402f-965a-4cb0f58778c5" providerId="ADAL" clId="{38184323-9E19-4748-8B60-F860E36C70B3}" dt="2024-11-15T17:57:32.510" v="4585" actId="13926"/>
        <pc:sldMkLst>
          <pc:docMk/>
          <pc:sldMk cId="267818861" sldId="2147483436"/>
        </pc:sldMkLst>
      </pc:sldChg>
      <pc:sldChg chg="add mod ord modShow">
        <pc:chgData name="Nina Adams" userId="712ee407-bfef-402f-965a-4cb0f58778c5" providerId="ADAL" clId="{38184323-9E19-4748-8B60-F860E36C70B3}" dt="2024-11-15T17:44:49.595" v="4581"/>
        <pc:sldMkLst>
          <pc:docMk/>
          <pc:sldMk cId="1210602392" sldId="2147483437"/>
        </pc:sldMkLst>
      </pc:sldChg>
      <pc:sldChg chg="modSp add mod">
        <pc:chgData name="Nina Adams" userId="712ee407-bfef-402f-965a-4cb0f58778c5" providerId="ADAL" clId="{38184323-9E19-4748-8B60-F860E36C70B3}" dt="2024-09-25T21:42:33.601" v="3642" actId="1076"/>
        <pc:sldMkLst>
          <pc:docMk/>
          <pc:sldMk cId="733964907" sldId="2147483438"/>
        </pc:sldMkLst>
      </pc:sldChg>
      <pc:sldChg chg="add del mod ord modShow">
        <pc:chgData name="Nina Adams" userId="712ee407-bfef-402f-965a-4cb0f58778c5" providerId="ADAL" clId="{38184323-9E19-4748-8B60-F860E36C70B3}" dt="2024-11-15T17:45:09.371" v="4584" actId="47"/>
        <pc:sldMkLst>
          <pc:docMk/>
          <pc:sldMk cId="2018108901" sldId="21474834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5ECBB-A98F-4DC9-BDB0-F1CF1BFB6563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460BA-0FAA-4429-9395-3E987DB9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A6F7-A716-9BC5-2DE9-575E17F2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F95DD-1151-8DDA-552E-82B690BAB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884650-8A5F-34F2-498F-176041062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B0C53-4C8F-9C4E-DFA3-393AF501C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4E199-DD77-489E-950B-7193487A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26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7B9B8-E299-8542-2825-981792508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957C3-710C-DF5E-867F-46B2E225D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3F4C25-DF50-F7AE-FCCA-6C065A2F5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5F939-5CEC-25FA-D658-EA3CABCA6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4E199-DD77-489E-950B-7193487A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1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ABA2E-C20A-8AC7-D630-068B08FF7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407F5-134E-0998-0442-21091C6AE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EEA69-C022-BE4C-48FA-360BDD9A7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6BDB9-B170-BC5D-81C3-E0BD57058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4E199-DD77-489E-950B-7193487A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08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Across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02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1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5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5DDF-6091-CF1B-EC8A-32329A8FE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55BD3E-D17E-FE64-C781-97F0FFFA0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78397-763D-7E37-C7DE-B165FC3CF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9475E-4E80-AFC2-455C-2D4C505EA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4E199-DD77-489E-950B-7193487A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2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093B630B-98F0-A558-44D6-C08F95FB3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7"/>
          <a:stretch/>
        </p:blipFill>
        <p:spPr>
          <a:xfrm>
            <a:off x="0" y="0"/>
            <a:ext cx="18288000" cy="1003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5" y="763735"/>
            <a:ext cx="16527782" cy="646331"/>
          </a:xfrm>
        </p:spPr>
        <p:txBody>
          <a:bodyPr/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76299" y="2153246"/>
            <a:ext cx="16527782" cy="1902444"/>
          </a:xfr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+mn-lt"/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102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50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21A61E-DF9E-F052-06B1-83ADA07FFD3F}"/>
              </a:ext>
            </a:extLst>
          </p:cNvPr>
          <p:cNvSpPr/>
          <p:nvPr userDrawn="1"/>
        </p:nvSpPr>
        <p:spPr>
          <a:xfrm>
            <a:off x="0" y="10039350"/>
            <a:ext cx="18288000" cy="24765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5037709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96B9EA-FBFB-4858-13AE-0D3B6A1BFE98}"/>
              </a:ext>
            </a:extLst>
          </p:cNvPr>
          <p:cNvSpPr>
            <a:spLocks/>
          </p:cNvSpPr>
          <p:nvPr userDrawn="1"/>
        </p:nvSpPr>
        <p:spPr bwMode="auto">
          <a:xfrm>
            <a:off x="3269458" y="457089"/>
            <a:ext cx="6873287" cy="789447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0B21A-B692-149F-D60C-5E53B60E00B6}"/>
              </a:ext>
            </a:extLst>
          </p:cNvPr>
          <p:cNvSpPr txBox="1">
            <a:spLocks/>
          </p:cNvSpPr>
          <p:nvPr userDrawn="1"/>
        </p:nvSpPr>
        <p:spPr>
          <a:xfrm>
            <a:off x="1" y="457089"/>
            <a:ext cx="3646871" cy="789447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466344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082" y="1539455"/>
            <a:ext cx="3646869" cy="169661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575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5" y="620981"/>
            <a:ext cx="3086105" cy="461666"/>
          </a:xfrm>
        </p:spPr>
        <p:txBody>
          <a:bodyPr anchor="ctr"/>
          <a:lstStyle>
            <a:lvl1pPr marL="0" indent="0" algn="l" defTabSz="139911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0" kern="1200" cap="none" spc="-75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6342606" y="538082"/>
            <a:ext cx="148837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45527" y="781648"/>
            <a:ext cx="2185449" cy="263421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342900" indent="0" algn="r">
              <a:spcBef>
                <a:spcPts val="0"/>
              </a:spcBef>
              <a:buNone/>
              <a:defRPr sz="1650" spc="-3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13690198" y="538082"/>
            <a:ext cx="148837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24336" y="781651"/>
            <a:ext cx="4454232" cy="25391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342900" indent="0" algn="r">
              <a:spcBef>
                <a:spcPts val="0"/>
              </a:spcBef>
              <a:buNone/>
              <a:defRPr sz="1650" spc="-3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5536684" y="538082"/>
            <a:ext cx="0" cy="497483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835" y="644065"/>
            <a:ext cx="6217226" cy="415499"/>
          </a:xfrm>
        </p:spPr>
        <p:txBody>
          <a:bodyPr anchor="ctr"/>
          <a:lstStyle>
            <a:lvl1pPr>
              <a:defRPr lang="en-US" sz="2700" b="0" kern="1200" cap="none" spc="-75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9161690" y="-2521969"/>
            <a:ext cx="3918362" cy="13019924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274320" tIns="219456" rIns="274320" bIns="2194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9870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08387" y="1870821"/>
            <a:ext cx="315978" cy="315978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034076" y="1870821"/>
            <a:ext cx="315978" cy="315978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7472848" y="5229584"/>
            <a:ext cx="315978" cy="315978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708387" y="5789184"/>
            <a:ext cx="315978" cy="315978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3034076" y="5789184"/>
            <a:ext cx="315978" cy="315978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977582E-F97B-70B5-CB03-F46869F849C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774335" y="4088241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335" y="1668717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4335" y="2158073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00023" y="1668717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2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100023" y="2158073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33075CE-083E-DACE-75B9-DDCB2E437557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3425713" y="4088241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r>
              <a:rPr lang="en-US"/>
              <a:t>Level 2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425713" y="1668717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3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425713" y="2158073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E828537-77ED-661B-164D-7972C8F2B3C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00023" y="4088241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4335" y="8001783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74335" y="5587654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6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4335" y="6076436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00023" y="5587654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5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00023" y="6076436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9D255C6-A463-0E1B-EFD1-0675518123E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3425713" y="8001783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r>
              <a:rPr lang="en-US"/>
              <a:t>Level 2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3425713" y="5587654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4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3425713" y="6076436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AEFB6C2-AB19-3A46-843C-CF95D15344C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100023" y="8001783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480060" y="9464041"/>
            <a:ext cx="1439612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Access M365 Copilot Chat at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  <a:hlinkClick r:id="rId2"/>
              </a:rPr>
              <a:t>m365copilot.com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, or the Microsoft 365 Copilot Chat mobile app and set toggle to “Web”.</a:t>
            </a:r>
          </a:p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Access M365 Copilot Chat at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  <a:hlinkClick r:id="rId2"/>
              </a:rPr>
              <a:t>m365copilot.com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, the Microsoft 365 Copilot Chat mobile app, or the M365 Copilot Chat app in Teams, and set toggle to “Work”.</a:t>
            </a:r>
          </a:p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AI Agents allow Copilot to access your organization-specific apps. In the past this would have required an API call to get data from a system of record.</a:t>
            </a:r>
          </a:p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17803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0">
          <p15:clr>
            <a:srgbClr val="A4A3A4"/>
          </p15:clr>
        </p15:guide>
        <p15:guide id="8" pos="1368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36">
          <p15:clr>
            <a:srgbClr val="A4A3A4"/>
          </p15:clr>
        </p15:guide>
        <p15:guide id="14" pos="3168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cenario five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6C3234-D3F7-EB91-19FC-3FF3921A6EF7}"/>
              </a:ext>
            </a:extLst>
          </p:cNvPr>
          <p:cNvSpPr>
            <a:spLocks/>
          </p:cNvSpPr>
          <p:nvPr userDrawn="1"/>
        </p:nvSpPr>
        <p:spPr bwMode="auto">
          <a:xfrm>
            <a:off x="3269458" y="457089"/>
            <a:ext cx="6873287" cy="789447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89450-2B99-F45D-B0AD-1BD8CA42038B}"/>
              </a:ext>
            </a:extLst>
          </p:cNvPr>
          <p:cNvSpPr txBox="1">
            <a:spLocks/>
          </p:cNvSpPr>
          <p:nvPr userDrawn="1"/>
        </p:nvSpPr>
        <p:spPr>
          <a:xfrm>
            <a:off x="1" y="457089"/>
            <a:ext cx="3646871" cy="789447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466344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71" name="Scenario Level">
            <a:extLst>
              <a:ext uri="{FF2B5EF4-FFF2-40B4-BE49-F238E27FC236}">
                <a16:creationId xmlns:a16="http://schemas.microsoft.com/office/drawing/2014/main" id="{5C914349-B5B3-D703-EE31-78482DD3DAA9}"/>
              </a:ext>
            </a:extLst>
          </p:cNvPr>
          <p:cNvSpPr txBox="1"/>
          <p:nvPr userDrawn="1"/>
        </p:nvSpPr>
        <p:spPr>
          <a:xfrm>
            <a:off x="16342606" y="538082"/>
            <a:ext cx="148837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73" name="Available with">
            <a:extLst>
              <a:ext uri="{FF2B5EF4-FFF2-40B4-BE49-F238E27FC236}">
                <a16:creationId xmlns:a16="http://schemas.microsoft.com/office/drawing/2014/main" id="{1E59605F-F04E-58C0-102B-28C6AFF01B7D}"/>
              </a:ext>
            </a:extLst>
          </p:cNvPr>
          <p:cNvSpPr txBox="1"/>
          <p:nvPr userDrawn="1"/>
        </p:nvSpPr>
        <p:spPr>
          <a:xfrm>
            <a:off x="13690198" y="538082"/>
            <a:ext cx="148837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Available with: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84F79FD-8FB8-5727-A3FB-9193B8AF441D}"/>
              </a:ext>
            </a:extLst>
          </p:cNvPr>
          <p:cNvCxnSpPr/>
          <p:nvPr userDrawn="1"/>
        </p:nvCxnSpPr>
        <p:spPr>
          <a:xfrm>
            <a:off x="15536684" y="538082"/>
            <a:ext cx="0" cy="497483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: Top Corners Rounded 73">
            <a:extLst>
              <a:ext uri="{FF2B5EF4-FFF2-40B4-BE49-F238E27FC236}">
                <a16:creationId xmlns:a16="http://schemas.microsoft.com/office/drawing/2014/main" id="{6FDEA399-18DB-E6DC-793E-5041B1E784C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9161690" y="-2521969"/>
            <a:ext cx="3918362" cy="13019924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0" fmla="*/ 0 w 2612241"/>
              <a:gd name="connsiteY0" fmla="*/ 8666696 h 8666696"/>
              <a:gd name="connsiteX1" fmla="*/ 2382 w 2612241"/>
              <a:gd name="connsiteY1" fmla="*/ 7817633 h 8666696"/>
              <a:gd name="connsiteX2" fmla="*/ 0 w 2612241"/>
              <a:gd name="connsiteY2" fmla="*/ 163683 h 8666696"/>
              <a:gd name="connsiteX3" fmla="*/ 163683 w 2612241"/>
              <a:gd name="connsiteY3" fmla="*/ 0 h 8666696"/>
              <a:gd name="connsiteX4" fmla="*/ 2448558 w 2612241"/>
              <a:gd name="connsiteY4" fmla="*/ 0 h 8666696"/>
              <a:gd name="connsiteX5" fmla="*/ 2612241 w 2612241"/>
              <a:gd name="connsiteY5" fmla="*/ 163683 h 8666696"/>
              <a:gd name="connsiteX6" fmla="*/ 2612241 w 2612241"/>
              <a:gd name="connsiteY6" fmla="*/ 8666696 h 8666696"/>
              <a:gd name="connsiteX7" fmla="*/ 2612241 w 2612241"/>
              <a:gd name="connsiteY7" fmla="*/ 8666696 h 8666696"/>
              <a:gd name="connsiteX0" fmla="*/ 2382 w 2612241"/>
              <a:gd name="connsiteY0" fmla="*/ 7817633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2382" y="7817633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274320" tIns="219456" rIns="274320" bIns="2194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9870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D8F809-3EF5-43AD-9927-8D87766BB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08387" y="1870821"/>
            <a:ext cx="315978" cy="315978"/>
            <a:chOff x="5214995" y="-1168400"/>
            <a:chExt cx="431800" cy="4318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D95EE76-3BB3-5D96-1162-650D8265E79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1" name="Rectangle 89">
              <a:extLst>
                <a:ext uri="{FF2B5EF4-FFF2-40B4-BE49-F238E27FC236}">
                  <a16:creationId xmlns:a16="http://schemas.microsoft.com/office/drawing/2014/main" id="{C479534D-98FF-6F65-ECCB-79C6294552EA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684A0D0-9EC4-FC0C-B023-76950C80D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034076" y="1870821"/>
            <a:ext cx="315978" cy="315978"/>
            <a:chOff x="5214995" y="-1168400"/>
            <a:chExt cx="431800" cy="4318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82D2312-1888-7E4C-63E7-F0B9A0902E6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E1424AAE-0B41-949F-3E6D-9A5D7323D7DB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A40472D-7D94-31D5-9B70-1F1437F60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7472848" y="5229584"/>
            <a:ext cx="315978" cy="315978"/>
            <a:chOff x="5214995" y="-1168400"/>
            <a:chExt cx="431800" cy="4318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3E7D74F-AA6E-58D6-9B3A-285D63438743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9" name="Rectangle 89">
              <a:extLst>
                <a:ext uri="{FF2B5EF4-FFF2-40B4-BE49-F238E27FC236}">
                  <a16:creationId xmlns:a16="http://schemas.microsoft.com/office/drawing/2014/main" id="{D741BEDD-0302-D041-F924-FED2F26F753C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ECE0A2C-9275-E8D8-37D4-26EF9382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871231" y="5789184"/>
            <a:ext cx="315978" cy="315978"/>
            <a:chOff x="5214995" y="-1168400"/>
            <a:chExt cx="431800" cy="43180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D2B6D01-D3C4-D4AC-FA55-BCAA6D16B12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1399113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92" name="Rectangle 89">
              <a:extLst>
                <a:ext uri="{FF2B5EF4-FFF2-40B4-BE49-F238E27FC236}">
                  <a16:creationId xmlns:a16="http://schemas.microsoft.com/office/drawing/2014/main" id="{E69E9A3D-9D75-565F-769F-9D5EAF4DE661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987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37120404-23B9-B744-0816-1D0C351C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835" y="644065"/>
            <a:ext cx="6217226" cy="415499"/>
          </a:xfrm>
        </p:spPr>
        <p:txBody>
          <a:bodyPr/>
          <a:lstStyle>
            <a:lvl1pPr>
              <a:defRPr lang="en-IN" sz="2700" kern="1200" spc="-75" baseline="0" dirty="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Text Placeholder 70">
            <a:extLst>
              <a:ext uri="{FF2B5EF4-FFF2-40B4-BE49-F238E27FC236}">
                <a16:creationId xmlns:a16="http://schemas.microsoft.com/office/drawing/2014/main" id="{BECC6E1E-CB20-24F2-9CE6-B77C08524D0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5" y="620981"/>
            <a:ext cx="2911679" cy="461666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000" spc="-75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Licenses">
            <a:extLst>
              <a:ext uri="{FF2B5EF4-FFF2-40B4-BE49-F238E27FC236}">
                <a16:creationId xmlns:a16="http://schemas.microsoft.com/office/drawing/2014/main" id="{E442F0DF-3967-354D-A17D-A2229F6B3036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10724336" y="781651"/>
            <a:ext cx="4454232" cy="25391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1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342900" indent="0" algn="r">
              <a:spcBef>
                <a:spcPts val="0"/>
              </a:spcBef>
              <a:buNone/>
              <a:defRPr sz="1650" spc="-3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2" name="Level">
            <a:extLst>
              <a:ext uri="{FF2B5EF4-FFF2-40B4-BE49-F238E27FC236}">
                <a16:creationId xmlns:a16="http://schemas.microsoft.com/office/drawing/2014/main" id="{0CD96223-5C6F-D226-0888-B8E8522B7793}"/>
              </a:ext>
            </a:extLst>
          </p:cNvPr>
          <p:cNvSpPr>
            <a:spLocks noGrp="1"/>
          </p:cNvSpPr>
          <p:nvPr userDrawn="1">
            <p:ph type="body" sz="quarter" idx="43"/>
          </p:nvPr>
        </p:nvSpPr>
        <p:spPr>
          <a:xfrm>
            <a:off x="15645527" y="781648"/>
            <a:ext cx="2185449" cy="263421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1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342900" indent="0" algn="r">
              <a:spcBef>
                <a:spcPts val="0"/>
              </a:spcBef>
              <a:buNone/>
              <a:defRPr sz="1650" spc="-3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</a:t>
            </a:r>
          </a:p>
        </p:txBody>
      </p:sp>
      <p:sp>
        <p:nvSpPr>
          <p:cNvPr id="14" name="Step 5 Top">
            <a:extLst>
              <a:ext uri="{FF2B5EF4-FFF2-40B4-BE49-F238E27FC236}">
                <a16:creationId xmlns:a16="http://schemas.microsoft.com/office/drawing/2014/main" id="{5F6FC536-93D3-A645-6321-E19971F6F7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7082" y="1539455"/>
            <a:ext cx="3646869" cy="169661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575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3" name="Text Placeholder 8">
            <a:extLst>
              <a:ext uri="{FF2B5EF4-FFF2-40B4-BE49-F238E27FC236}">
                <a16:creationId xmlns:a16="http://schemas.microsoft.com/office/drawing/2014/main" id="{20290FDF-B386-A402-3F54-8F38D89E385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2" name="Text Placeholder 8">
            <a:extLst>
              <a:ext uri="{FF2B5EF4-FFF2-40B4-BE49-F238E27FC236}">
                <a16:creationId xmlns:a16="http://schemas.microsoft.com/office/drawing/2014/main" id="{CC259F50-FF88-8A52-A7A2-B916E54D000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AAECE90F-E2FD-C50D-2380-5A623E6E68CC}"/>
              </a:ext>
            </a:extLst>
          </p:cNvPr>
          <p:cNvSpPr>
            <a:spLocks noGrp="1"/>
          </p:cNvSpPr>
          <p:nvPr userDrawn="1">
            <p:ph type="body" sz="quarter" idx="47"/>
          </p:nvPr>
        </p:nvSpPr>
        <p:spPr>
          <a:xfrm>
            <a:off x="4774335" y="1668717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Step 1 Top">
            <a:extLst>
              <a:ext uri="{FF2B5EF4-FFF2-40B4-BE49-F238E27FC236}">
                <a16:creationId xmlns:a16="http://schemas.microsoft.com/office/drawing/2014/main" id="{A10522D6-287E-CAF9-7877-202543AC084D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4774335" y="2158073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899216D1-14EF-7DC6-A6A8-3649535AF5E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74334" y="4088241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 algn="l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114" name="Step 1 Title">
            <a:extLst>
              <a:ext uri="{FF2B5EF4-FFF2-40B4-BE49-F238E27FC236}">
                <a16:creationId xmlns:a16="http://schemas.microsoft.com/office/drawing/2014/main" id="{AFF8CAD5-73C9-15E8-C15B-5669E59EDF22}"/>
              </a:ext>
            </a:extLst>
          </p:cNvPr>
          <p:cNvSpPr>
            <a:spLocks noGrp="1"/>
          </p:cNvSpPr>
          <p:nvPr userDrawn="1">
            <p:ph type="body" sz="quarter" idx="49"/>
          </p:nvPr>
        </p:nvSpPr>
        <p:spPr>
          <a:xfrm>
            <a:off x="9100023" y="1668717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2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op">
            <a:extLst>
              <a:ext uri="{FF2B5EF4-FFF2-40B4-BE49-F238E27FC236}">
                <a16:creationId xmlns:a16="http://schemas.microsoft.com/office/drawing/2014/main" id="{CBBB447E-62C7-3EE8-58FD-A63BA4091DC2}"/>
              </a:ext>
            </a:extLst>
          </p:cNvPr>
          <p:cNvSpPr>
            <a:spLocks noGrp="1"/>
          </p:cNvSpPr>
          <p:nvPr userDrawn="1">
            <p:ph type="body" sz="quarter" idx="50"/>
          </p:nvPr>
        </p:nvSpPr>
        <p:spPr>
          <a:xfrm>
            <a:off x="9100023" y="2158073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6E7EFF7-AB37-8C10-0D72-C219A327442B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9100023" y="4088241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 algn="l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127" name="Step 1 Title">
            <a:extLst>
              <a:ext uri="{FF2B5EF4-FFF2-40B4-BE49-F238E27FC236}">
                <a16:creationId xmlns:a16="http://schemas.microsoft.com/office/drawing/2014/main" id="{DC3628C0-ED08-9682-4738-5B06F7C21C56}"/>
              </a:ext>
            </a:extLst>
          </p:cNvPr>
          <p:cNvSpPr>
            <a:spLocks noGrp="1"/>
          </p:cNvSpPr>
          <p:nvPr userDrawn="1">
            <p:ph type="body" sz="quarter" idx="52"/>
          </p:nvPr>
        </p:nvSpPr>
        <p:spPr>
          <a:xfrm>
            <a:off x="13425713" y="1668717"/>
            <a:ext cx="3858393" cy="230832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3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Step 1 Top">
            <a:extLst>
              <a:ext uri="{FF2B5EF4-FFF2-40B4-BE49-F238E27FC236}">
                <a16:creationId xmlns:a16="http://schemas.microsoft.com/office/drawing/2014/main" id="{E91EBCF2-F3C6-3640-61AD-0C42AE3B6C92}"/>
              </a:ext>
            </a:extLst>
          </p:cNvPr>
          <p:cNvSpPr>
            <a:spLocks noGrp="1"/>
          </p:cNvSpPr>
          <p:nvPr userDrawn="1">
            <p:ph type="body" sz="quarter" idx="53"/>
          </p:nvPr>
        </p:nvSpPr>
        <p:spPr>
          <a:xfrm>
            <a:off x="13425713" y="2158073"/>
            <a:ext cx="3858393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820393F-A448-2E4C-089D-807F9DC2A07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3425713" y="4088241"/>
            <a:ext cx="3858393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 algn="l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138" name="Step 1 Title">
            <a:extLst>
              <a:ext uri="{FF2B5EF4-FFF2-40B4-BE49-F238E27FC236}">
                <a16:creationId xmlns:a16="http://schemas.microsoft.com/office/drawing/2014/main" id="{E7C3DF1D-9756-4E60-3B60-5FC1042D732B}"/>
              </a:ext>
            </a:extLst>
          </p:cNvPr>
          <p:cNvSpPr>
            <a:spLocks noGrp="1"/>
          </p:cNvSpPr>
          <p:nvPr userDrawn="1">
            <p:ph type="body" sz="quarter" idx="61"/>
          </p:nvPr>
        </p:nvSpPr>
        <p:spPr>
          <a:xfrm>
            <a:off x="11261225" y="5587654"/>
            <a:ext cx="4742601" cy="230832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4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Step 1 Top">
            <a:extLst>
              <a:ext uri="{FF2B5EF4-FFF2-40B4-BE49-F238E27FC236}">
                <a16:creationId xmlns:a16="http://schemas.microsoft.com/office/drawing/2014/main" id="{DD4D8F41-19D0-1C40-C8A6-6751BDCBB4E6}"/>
              </a:ext>
            </a:extLst>
          </p:cNvPr>
          <p:cNvSpPr>
            <a:spLocks noGrp="1"/>
          </p:cNvSpPr>
          <p:nvPr userDrawn="1">
            <p:ph type="body" sz="quarter" idx="62"/>
          </p:nvPr>
        </p:nvSpPr>
        <p:spPr>
          <a:xfrm>
            <a:off x="11261225" y="6076436"/>
            <a:ext cx="4742601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510E80C-A092-E34D-569F-C7503B34CDEA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1261225" y="8007753"/>
            <a:ext cx="4742601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 algn="l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135" name="Step 1 Title">
            <a:extLst>
              <a:ext uri="{FF2B5EF4-FFF2-40B4-BE49-F238E27FC236}">
                <a16:creationId xmlns:a16="http://schemas.microsoft.com/office/drawing/2014/main" id="{F3576EDF-8C4D-5381-E991-4104EFE19D8D}"/>
              </a:ext>
            </a:extLst>
          </p:cNvPr>
          <p:cNvSpPr>
            <a:spLocks noGrp="1"/>
          </p:cNvSpPr>
          <p:nvPr userDrawn="1">
            <p:ph type="body" sz="quarter" idx="58"/>
          </p:nvPr>
        </p:nvSpPr>
        <p:spPr>
          <a:xfrm>
            <a:off x="6054614" y="5587654"/>
            <a:ext cx="4742601" cy="230832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71450" indent="-171450" algn="l">
              <a:buSzPct val="100000"/>
              <a:buFont typeface="+mj-lt"/>
              <a:buAutoNum type="arabicPeriod" startAt="5"/>
              <a:defRPr sz="15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Step 1 Top">
            <a:extLst>
              <a:ext uri="{FF2B5EF4-FFF2-40B4-BE49-F238E27FC236}">
                <a16:creationId xmlns:a16="http://schemas.microsoft.com/office/drawing/2014/main" id="{E979A6D5-04D7-EDA1-795C-CDE631F70816}"/>
              </a:ext>
            </a:extLst>
          </p:cNvPr>
          <p:cNvSpPr>
            <a:spLocks noGrp="1"/>
          </p:cNvSpPr>
          <p:nvPr userDrawn="1">
            <p:ph type="body" sz="quarter" idx="59"/>
          </p:nvPr>
        </p:nvSpPr>
        <p:spPr>
          <a:xfrm>
            <a:off x="6054614" y="6076436"/>
            <a:ext cx="4742601" cy="94005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ACE21C0-49A4-DA91-EDBF-71FBF06125C4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054614" y="8007753"/>
            <a:ext cx="4742601" cy="1069314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/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350"/>
            </a:lvl2pPr>
            <a:lvl3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latin typeface="+mj-lt"/>
              </a:defRPr>
            </a:lvl3pPr>
            <a:lvl4pPr marL="0" indent="0" algn="l">
              <a:buNone/>
              <a:defRPr sz="1350"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Level 2</a:t>
            </a:r>
          </a:p>
        </p:txBody>
      </p:sp>
      <p:sp>
        <p:nvSpPr>
          <p:cNvPr id="145" name="Footnote">
            <a:extLst>
              <a:ext uri="{FF2B5EF4-FFF2-40B4-BE49-F238E27FC236}">
                <a16:creationId xmlns:a16="http://schemas.microsoft.com/office/drawing/2014/main" id="{EFC765AC-7584-A8D3-1059-43D998733533}"/>
              </a:ext>
            </a:extLst>
          </p:cNvPr>
          <p:cNvSpPr txBox="1">
            <a:spLocks/>
          </p:cNvSpPr>
          <p:nvPr userDrawn="1"/>
        </p:nvSpPr>
        <p:spPr>
          <a:xfrm>
            <a:off x="480060" y="9464041"/>
            <a:ext cx="1439612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Access M365 Copilot Chat at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  <a:hlinkClick r:id="rId2"/>
              </a:rPr>
              <a:t>m365copilot.com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, or the Microsoft 365 Copilot Chat mobile app and set toggle to “Web”.</a:t>
            </a:r>
          </a:p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Access M365 Copilot Chat at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  <a:hlinkClick r:id="rId2"/>
              </a:rPr>
              <a:t>m365copilot.com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, the Microsoft 365 Copilot Chat mobile app, or the M365 Copilot Chat app in Teams, and set toggle to “Work”.</a:t>
            </a:r>
          </a:p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AI Agents allow Copilot to access your organization-specific apps. In the past this would have required an API call to get data from a system of record.</a:t>
            </a:r>
          </a:p>
          <a:p>
            <a:pPr marL="0" marR="0" lvl="0" indent="0" algn="l" defTabSz="1399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</p:spTree>
    <p:extLst>
      <p:ext uri="{BB962C8B-B14F-4D97-AF65-F5344CB8AC3E}">
        <p14:creationId xmlns:p14="http://schemas.microsoft.com/office/powerpoint/2010/main" val="3709839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8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4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sv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svg"/><Relationship Id="rId7" Type="http://schemas.openxmlformats.org/officeDocument/2006/relationships/image" Target="../media/image48.svg"/><Relationship Id="rId12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3.svg"/><Relationship Id="rId5" Type="http://schemas.openxmlformats.org/officeDocument/2006/relationships/image" Target="../media/image38.sv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4.png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4.png"/><Relationship Id="rId4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hyperlink" Target="https://support.microsoft.com/en-us/topic/overview-of-microsoft-365-chat-preview-5b00a52d-7296-48ee-b938-b95b7209f737" TargetMode="External"/><Relationship Id="rId9" Type="http://schemas.openxmlformats.org/officeDocument/2006/relationships/image" Target="../media/image8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en-us/topic/overview-of-microsoft-365-chat-preview-5b00a52d-7296-48ee-b938-b95b7209f737" TargetMode="External"/><Relationship Id="rId3" Type="http://schemas.openxmlformats.org/officeDocument/2006/relationships/image" Target="../media/image82.svg"/><Relationship Id="rId7" Type="http://schemas.openxmlformats.org/officeDocument/2006/relationships/image" Target="../media/image8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7.png"/><Relationship Id="rId7" Type="http://schemas.openxmlformats.org/officeDocument/2006/relationships/image" Target="../media/image87.sv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83.png"/><Relationship Id="rId5" Type="http://schemas.openxmlformats.org/officeDocument/2006/relationships/image" Target="../media/image80.svg"/><Relationship Id="rId10" Type="http://schemas.openxmlformats.org/officeDocument/2006/relationships/image" Target="../media/image82.sv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hyperlink" Target="https://support.microsoft.com/en-us/topic/overview-of-microsoft-365-chat-preview-5b00a52d-7296-48ee-b938-b95b7209f737" TargetMode="External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88.png"/><Relationship Id="rId10" Type="http://schemas.openxmlformats.org/officeDocument/2006/relationships/image" Target="../media/image82.svg"/><Relationship Id="rId4" Type="http://schemas.openxmlformats.org/officeDocument/2006/relationships/image" Target="../media/image80.svg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85.png"/><Relationship Id="rId5" Type="http://schemas.openxmlformats.org/officeDocument/2006/relationships/hyperlink" Target="https://support.microsoft.com/en-us/topic/overview-of-microsoft-365-chat-preview-5b00a52d-7296-48ee-b938-b95b7209f737" TargetMode="External"/><Relationship Id="rId10" Type="http://schemas.openxmlformats.org/officeDocument/2006/relationships/image" Target="../media/image84.svg"/><Relationship Id="rId4" Type="http://schemas.openxmlformats.org/officeDocument/2006/relationships/image" Target="../media/image80.sv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9.png"/><Relationship Id="rId3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hyperlink" Target="https://www.youtube.com/@MytechPartner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hyperlink" Target="https://www.linkedin.com/groups/9562361/" TargetMode="External"/><Relationship Id="rId5" Type="http://schemas.openxmlformats.org/officeDocument/2006/relationships/image" Target="../media/image31.svg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1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31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diegos@365demo.fun" TargetMode="External"/><Relationship Id="rId13" Type="http://schemas.openxmlformats.org/officeDocument/2006/relationships/hyperlink" Target="mailto:lynner@365demo.fun" TargetMode="External"/><Relationship Id="rId3" Type="http://schemas.openxmlformats.org/officeDocument/2006/relationships/image" Target="../media/image29.svg"/><Relationship Id="rId7" Type="http://schemas.openxmlformats.org/officeDocument/2006/relationships/hyperlink" Target="mailto:alland@365demo.fun" TargetMode="External"/><Relationship Id="rId12" Type="http://schemas.openxmlformats.org/officeDocument/2006/relationships/hyperlink" Target="mailto:lidiah@365demo.fun" TargetMode="External"/><Relationship Id="rId2" Type="http://schemas.openxmlformats.org/officeDocument/2006/relationships/image" Target="../media/image28.png"/><Relationship Id="rId16" Type="http://schemas.openxmlformats.org/officeDocument/2006/relationships/hyperlink" Target="mailto:nestorw@365demo.fu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delev@365demo.fun" TargetMode="External"/><Relationship Id="rId11" Type="http://schemas.openxmlformats.org/officeDocument/2006/relationships/hyperlink" Target="mailto:leeg@365demo.fun" TargetMode="External"/><Relationship Id="rId5" Type="http://schemas.openxmlformats.org/officeDocument/2006/relationships/image" Target="../media/image31.svg"/><Relationship Id="rId15" Type="http://schemas.openxmlformats.org/officeDocument/2006/relationships/hyperlink" Target="mailto:miriamg@365demo.fun" TargetMode="External"/><Relationship Id="rId10" Type="http://schemas.openxmlformats.org/officeDocument/2006/relationships/hyperlink" Target="mailto:johannal@365demo.fun" TargetMode="External"/><Relationship Id="rId4" Type="http://schemas.openxmlformats.org/officeDocument/2006/relationships/image" Target="../media/image30.png"/><Relationship Id="rId9" Type="http://schemas.openxmlformats.org/officeDocument/2006/relationships/hyperlink" Target="mailto:irvins@365demo.fun" TargetMode="External"/><Relationship Id="rId14" Type="http://schemas.openxmlformats.org/officeDocument/2006/relationships/hyperlink" Target="mailto:meganb@365demo.fu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11973"/>
            <a:chOff x="0" y="0"/>
            <a:chExt cx="4816593" cy="1530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0725"/>
            </a:xfrm>
            <a:custGeom>
              <a:avLst/>
              <a:gdLst/>
              <a:ahLst/>
              <a:cxnLst/>
              <a:rect l="l" t="t" r="r" b="b"/>
              <a:pathLst>
                <a:path w="4816592" h="1530725">
                  <a:moveTo>
                    <a:pt x="0" y="0"/>
                  </a:moveTo>
                  <a:lnTo>
                    <a:pt x="4816592" y="0"/>
                  </a:lnTo>
                  <a:lnTo>
                    <a:pt x="4816592" y="1530725"/>
                  </a:lnTo>
                  <a:lnTo>
                    <a:pt x="0" y="1530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56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5819379"/>
          </a:xfrm>
          <a:custGeom>
            <a:avLst/>
            <a:gdLst/>
            <a:ahLst/>
            <a:cxnLst/>
            <a:rect l="l" t="t" r="r" b="b"/>
            <a:pathLst>
              <a:path w="18288000" h="5819379">
                <a:moveTo>
                  <a:pt x="0" y="0"/>
                </a:moveTo>
                <a:lnTo>
                  <a:pt x="18288000" y="0"/>
                </a:lnTo>
                <a:lnTo>
                  <a:pt x="18288000" y="5819379"/>
                </a:lnTo>
                <a:lnTo>
                  <a:pt x="0" y="5819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54687" b="-546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5787307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59518" y="4495989"/>
            <a:ext cx="3225845" cy="32258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15240" y="4651594"/>
            <a:ext cx="2914401" cy="29144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9844556"/>
            <a:ext cx="18288000" cy="442444"/>
          </a:xfrm>
          <a:custGeom>
            <a:avLst/>
            <a:gdLst/>
            <a:ahLst/>
            <a:cxnLst/>
            <a:rect l="l" t="t" r="r" b="b"/>
            <a:pathLst>
              <a:path w="2011110" h="442444">
                <a:moveTo>
                  <a:pt x="0" y="0"/>
                </a:moveTo>
                <a:lnTo>
                  <a:pt x="2011110" y="0"/>
                </a:lnTo>
                <a:lnTo>
                  <a:pt x="2011110" y="442444"/>
                </a:lnTo>
                <a:lnTo>
                  <a:pt x="0" y="44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" y="2465824"/>
            <a:ext cx="18287995" cy="130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8800" dirty="0">
                <a:solidFill>
                  <a:srgbClr val="FFFFFF"/>
                </a:solidFill>
                <a:latin typeface="Roboto Bold"/>
              </a:rPr>
              <a:t>Microsoft Copilot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86053" y="8502727"/>
            <a:ext cx="4372774" cy="131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Roboto"/>
              </a:rPr>
              <a:t>M365 Consultant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Roboto"/>
              </a:rPr>
              <a:t>Mytech Partners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888885" y="7931227"/>
            <a:ext cx="325830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Nina Adams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8800" y="1289719"/>
            <a:ext cx="1454599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spc="384">
                <a:solidFill>
                  <a:srgbClr val="FFFFFF"/>
                </a:solidFill>
                <a:latin typeface="Roboto"/>
              </a:rPr>
              <a:t>Client Immersion Experience</a:t>
            </a:r>
          </a:p>
        </p:txBody>
      </p:sp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A88C90-C78B-F080-2BC2-0D8C63995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947" y="8457288"/>
            <a:ext cx="4120619" cy="1335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7FC8DC-57E9-52FA-7E19-19196A77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03" y="1051890"/>
            <a:ext cx="14378381" cy="88886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B239D0-320B-9A38-3DF2-22D38F17AC51}"/>
              </a:ext>
            </a:extLst>
          </p:cNvPr>
          <p:cNvSpPr txBox="1">
            <a:spLocks/>
          </p:cNvSpPr>
          <p:nvPr/>
        </p:nvSpPr>
        <p:spPr>
          <a:xfrm>
            <a:off x="3700581" y="85602"/>
            <a:ext cx="13039554" cy="829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+mn-ea"/>
                <a:cs typeface="+mn-cs"/>
              </a:rPr>
              <a:t>Examples</a:t>
            </a:r>
          </a:p>
        </p:txBody>
      </p:sp>
      <p:pic>
        <p:nvPicPr>
          <p:cNvPr id="35" name="Picture 34" descr="A person standing on a ladder looking through binoculars&#10;&#10;Description automatically generated">
            <a:extLst>
              <a:ext uri="{FF2B5EF4-FFF2-40B4-BE49-F238E27FC236}">
                <a16:creationId xmlns:a16="http://schemas.microsoft.com/office/drawing/2014/main" id="{C0F19146-51A1-D23F-5E2B-E0A2B7BCC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3207" r="40700" b="4032"/>
          <a:stretch/>
        </p:blipFill>
        <p:spPr>
          <a:xfrm>
            <a:off x="1151571" y="915027"/>
            <a:ext cx="2549010" cy="90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3347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1FC07-C44D-0FDC-2DC6-02957B1F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EA36B6D-0BE9-0EE3-5E6B-FAF573B1C3F7}"/>
              </a:ext>
            </a:extLst>
          </p:cNvPr>
          <p:cNvSpPr/>
          <p:nvPr/>
        </p:nvSpPr>
        <p:spPr>
          <a:xfrm>
            <a:off x="16104668" y="8412636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F39EADC-CD7C-D784-3C4F-883234554BF7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4B7E799-F4DF-73EF-CED1-79FC33A2E2E4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42AC34E-1B25-F461-03AA-30CB62C6EB4F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06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B2FAF59-FB03-78F6-42E8-57707EE44B4A}"/>
              </a:ext>
            </a:extLst>
          </p:cNvPr>
          <p:cNvGrpSpPr/>
          <p:nvPr/>
        </p:nvGrpSpPr>
        <p:grpSpPr>
          <a:xfrm rot="-5400000">
            <a:off x="-7794418" y="4856386"/>
            <a:ext cx="18288000" cy="338654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A9FA132-A4DB-5B30-C12E-A22528CDE53C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30B514-918E-1ADC-6724-071F0D544528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CFD7314F-ED48-7395-3C59-953EC82ABA83}"/>
              </a:ext>
            </a:extLst>
          </p:cNvPr>
          <p:cNvSpPr/>
          <p:nvPr/>
        </p:nvSpPr>
        <p:spPr>
          <a:xfrm flipH="1">
            <a:off x="6894543" y="9452633"/>
            <a:ext cx="5282666" cy="4294794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99751F49-0C6C-AE16-F035-64BFAF63E4F9}"/>
              </a:ext>
            </a:extLst>
          </p:cNvPr>
          <p:cNvSpPr txBox="1"/>
          <p:nvPr/>
        </p:nvSpPr>
        <p:spPr>
          <a:xfrm>
            <a:off x="1985691" y="799763"/>
            <a:ext cx="15815873" cy="827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66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MS365 integration = Many possibilities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CD7BEDB-1029-8001-B1ED-97067136055B}"/>
              </a:ext>
            </a:extLst>
          </p:cNvPr>
          <p:cNvCxnSpPr/>
          <p:nvPr/>
        </p:nvCxnSpPr>
        <p:spPr>
          <a:xfrm>
            <a:off x="9899196" y="4520045"/>
            <a:ext cx="14844" cy="1402772"/>
          </a:xfrm>
          <a:prstGeom prst="straightConnector1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451B059-445C-F1D0-22F8-A063FBBBFE6F}"/>
              </a:ext>
            </a:extLst>
          </p:cNvPr>
          <p:cNvCxnSpPr/>
          <p:nvPr/>
        </p:nvCxnSpPr>
        <p:spPr>
          <a:xfrm>
            <a:off x="6375254" y="6444218"/>
            <a:ext cx="7298531" cy="23813"/>
          </a:xfrm>
          <a:prstGeom prst="straightConnector1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5DDC93D4-4A1A-9F56-3ABF-64DF99A284B3}"/>
              </a:ext>
            </a:extLst>
          </p:cNvPr>
          <p:cNvCxnSpPr>
            <a:cxnSpLocks/>
          </p:cNvCxnSpPr>
          <p:nvPr/>
        </p:nvCxnSpPr>
        <p:spPr>
          <a:xfrm flipH="1">
            <a:off x="11652659" y="4230585"/>
            <a:ext cx="1959428" cy="2226621"/>
          </a:xfrm>
          <a:prstGeom prst="bentConnector3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4A935A7-52F1-2E20-024E-9809EBC55DE2}"/>
              </a:ext>
            </a:extLst>
          </p:cNvPr>
          <p:cNvSpPr/>
          <p:nvPr/>
        </p:nvSpPr>
        <p:spPr>
          <a:xfrm>
            <a:off x="13374584" y="3147208"/>
            <a:ext cx="3711038" cy="1736519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D64B2E07-3B33-E7ED-27D0-682265233E62}"/>
              </a:ext>
            </a:extLst>
          </p:cNvPr>
          <p:cNvCxnSpPr/>
          <p:nvPr/>
        </p:nvCxnSpPr>
        <p:spPr>
          <a:xfrm>
            <a:off x="6323608" y="4215741"/>
            <a:ext cx="1796144" cy="2226621"/>
          </a:xfrm>
          <a:prstGeom prst="bentConnector3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BDA64039-4571-3BC4-980D-F51BDFF2EF42}"/>
              </a:ext>
            </a:extLst>
          </p:cNvPr>
          <p:cNvSpPr/>
          <p:nvPr/>
        </p:nvSpPr>
        <p:spPr>
          <a:xfrm>
            <a:off x="2790703" y="3725883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E50589B-DFCC-B4F4-217B-11B0F672C1D7}"/>
              </a:ext>
            </a:extLst>
          </p:cNvPr>
          <p:cNvSpPr/>
          <p:nvPr/>
        </p:nvSpPr>
        <p:spPr>
          <a:xfrm>
            <a:off x="7648577" y="5407109"/>
            <a:ext cx="4528632" cy="2085351"/>
          </a:xfrm>
          <a:prstGeom prst="ellipse">
            <a:avLst/>
          </a:prstGeom>
          <a:solidFill>
            <a:srgbClr val="1D86C8"/>
          </a:solidFill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707D26-2386-125D-B8A3-EE2B08017E05}"/>
              </a:ext>
            </a:extLst>
          </p:cNvPr>
          <p:cNvSpPr txBox="1"/>
          <p:nvPr/>
        </p:nvSpPr>
        <p:spPr>
          <a:xfrm>
            <a:off x="8155379" y="6106888"/>
            <a:ext cx="3476502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Segoe UI"/>
              </a:rPr>
              <a:t>Teams Meeting</a:t>
            </a:r>
            <a:r>
              <a:rPr lang="en-US" sz="3600">
                <a:solidFill>
                  <a:schemeClr val="bg1"/>
                </a:solidFill>
              </a:rPr>
              <a:t>​</a:t>
            </a:r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9317CE-E61D-874F-D467-634D09F694E7}"/>
              </a:ext>
            </a:extLst>
          </p:cNvPr>
          <p:cNvSpPr txBox="1"/>
          <p:nvPr/>
        </p:nvSpPr>
        <p:spPr>
          <a:xfrm>
            <a:off x="2677885" y="3776354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Aptos" panose="020B0004020202020204" pitchFamily="34" charset="0"/>
                <a:cs typeface="Segoe UI"/>
              </a:rPr>
              <a:t>Follow Up Email/ Action Items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302B9F8-4701-A698-FFC0-9BA3F0D5A3CC}"/>
              </a:ext>
            </a:extLst>
          </p:cNvPr>
          <p:cNvSpPr txBox="1"/>
          <p:nvPr/>
        </p:nvSpPr>
        <p:spPr>
          <a:xfrm>
            <a:off x="13405062" y="3327180"/>
            <a:ext cx="3565566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Aptos" panose="020B0004020202020204" pitchFamily="34" charset="0"/>
                <a:cs typeface="Segoe UI"/>
              </a:rPr>
              <a:t>Generate a report for a different team/client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285B15E-8ADF-21BB-52FF-F4AD0C6DD1B9}"/>
              </a:ext>
            </a:extLst>
          </p:cNvPr>
          <p:cNvSpPr/>
          <p:nvPr/>
        </p:nvSpPr>
        <p:spPr>
          <a:xfrm>
            <a:off x="2790703" y="5878286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2117A7-84E6-24C4-4740-044631612BBE}"/>
              </a:ext>
            </a:extLst>
          </p:cNvPr>
          <p:cNvSpPr txBox="1"/>
          <p:nvPr/>
        </p:nvSpPr>
        <p:spPr>
          <a:xfrm>
            <a:off x="2677885" y="5913913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Generate Sales</a:t>
            </a:r>
          </a:p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Quote Wording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386F26C-07CF-E9F6-AABD-397F8B854CB5}"/>
              </a:ext>
            </a:extLst>
          </p:cNvPr>
          <p:cNvSpPr/>
          <p:nvPr/>
        </p:nvSpPr>
        <p:spPr>
          <a:xfrm>
            <a:off x="13389430" y="5863442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A271FE-5300-E7CA-665B-E8C02503E0BA}"/>
              </a:ext>
            </a:extLst>
          </p:cNvPr>
          <p:cNvSpPr txBox="1"/>
          <p:nvPr/>
        </p:nvSpPr>
        <p:spPr>
          <a:xfrm>
            <a:off x="13276612" y="5913912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How-to Technical Document</a:t>
            </a:r>
            <a:endParaRPr lang="en-US" sz="2700">
              <a:latin typeface="Aptos" panose="020B00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EDEB02-A6F0-B46D-7237-A68F24FFB4A5}"/>
              </a:ext>
            </a:extLst>
          </p:cNvPr>
          <p:cNvSpPr/>
          <p:nvPr/>
        </p:nvSpPr>
        <p:spPr>
          <a:xfrm>
            <a:off x="8045534" y="3414155"/>
            <a:ext cx="3711038" cy="115784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2491C0E-B487-514A-04B8-EAEDA8357EBC}"/>
              </a:ext>
            </a:extLst>
          </p:cNvPr>
          <p:cNvSpPr txBox="1"/>
          <p:nvPr/>
        </p:nvSpPr>
        <p:spPr>
          <a:xfrm>
            <a:off x="7932716" y="3449781"/>
            <a:ext cx="392182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Aptos" panose="020B0004020202020204" pitchFamily="34" charset="0"/>
                <a:cs typeface="Segoe UI"/>
              </a:rPr>
              <a:t>Create a Training Presentation</a:t>
            </a:r>
            <a:endParaRPr lang="en-US" sz="27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A1B54-0B3F-869B-CD1E-F26188EFBA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9" y="7627081"/>
            <a:ext cx="995361" cy="923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2ED338-61D9-9525-9EB2-D45C0920C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310" y="2006709"/>
            <a:ext cx="1027586" cy="1027586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3A00A3-B685-3197-DAF8-A098A0DB6B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156" y="7061141"/>
            <a:ext cx="1027586" cy="1027586"/>
          </a:xfrm>
          <a:prstGeom prst="rect">
            <a:avLst/>
          </a:prstGeom>
          <a:noFill/>
        </p:spPr>
      </p:pic>
      <p:pic>
        <p:nvPicPr>
          <p:cNvPr id="15" name="Picture 14" descr="Download Powerpoint, Powerpoint Logo, Icon. Royalty-Free ...">
            <a:extLst>
              <a:ext uri="{FF2B5EF4-FFF2-40B4-BE49-F238E27FC236}">
                <a16:creationId xmlns:a16="http://schemas.microsoft.com/office/drawing/2014/main" id="{D0D4A91A-9F9C-512F-1A22-C961BDC5C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31" y="2190165"/>
            <a:ext cx="1941324" cy="106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lue square with white letter o and a white letter on it&#10;&#10;Description automatically generated">
            <a:extLst>
              <a:ext uri="{FF2B5EF4-FFF2-40B4-BE49-F238E27FC236}">
                <a16:creationId xmlns:a16="http://schemas.microsoft.com/office/drawing/2014/main" id="{40B313CD-9F57-3426-0FCF-2EF7E7EF47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73" y="2801379"/>
            <a:ext cx="807469" cy="75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0A35CD-EEC3-3826-DEE8-A5C753EF7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76" y="7083265"/>
            <a:ext cx="1027586" cy="102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37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48845" y="-1269778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3595D2-0719-C1D2-D10D-74127B32A90C}"/>
              </a:ext>
            </a:extLst>
          </p:cNvPr>
          <p:cNvSpPr txBox="1">
            <a:spLocks/>
          </p:cNvSpPr>
          <p:nvPr/>
        </p:nvSpPr>
        <p:spPr>
          <a:xfrm>
            <a:off x="2188383" y="387459"/>
            <a:ext cx="8289176" cy="1356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>
                <a:solidFill>
                  <a:schemeClr val="accent3">
                    <a:lumMod val="75000"/>
                  </a:schemeClr>
                </a:solidFill>
                <a:latin typeface="Aptos" panose="020B0004020202020204" pitchFamily="34" charset="0"/>
              </a:rPr>
              <a:t>Do’s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80AB3B2-D607-F95C-E626-16EBF3C765E7}"/>
              </a:ext>
            </a:extLst>
          </p:cNvPr>
          <p:cNvSpPr txBox="1">
            <a:spLocks/>
          </p:cNvSpPr>
          <p:nvPr/>
        </p:nvSpPr>
        <p:spPr>
          <a:xfrm>
            <a:off x="2071039" y="1700079"/>
            <a:ext cx="7736681" cy="80279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ptos" panose="020B0004020202020204" pitchFamily="34" charset="0"/>
              </a:rPr>
              <a:t>Be clear and specific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Provide topic, purpose, tone and length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Provide details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Provide contextual details to help it generate more accurate responses for e.g. ‘Role’.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Reference content / give examples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E.g. key phrases, document or website references etc.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Check for accuracy!</a:t>
            </a:r>
          </a:p>
          <a:p>
            <a:pPr lvl="1"/>
            <a:r>
              <a:rPr lang="en-US" dirty="0">
                <a:latin typeface="Aptos" panose="020B0004020202020204" pitchFamily="34" charset="0"/>
              </a:rPr>
              <a:t>Always check Copilot’s responses</a:t>
            </a:r>
            <a:br>
              <a:rPr lang="en-US" dirty="0">
                <a:latin typeface="Aptos" panose="020B0004020202020204" pitchFamily="34" charset="0"/>
              </a:rPr>
            </a:b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6A3F3C2-0292-5AC5-FCB2-0B030F2B1470}"/>
              </a:ext>
            </a:extLst>
          </p:cNvPr>
          <p:cNvSpPr txBox="1">
            <a:spLocks/>
          </p:cNvSpPr>
          <p:nvPr/>
        </p:nvSpPr>
        <p:spPr>
          <a:xfrm>
            <a:off x="11362751" y="419729"/>
            <a:ext cx="4695568" cy="1280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>
                <a:solidFill>
                  <a:srgbClr val="FF0000"/>
                </a:solidFill>
                <a:latin typeface="Aptos" panose="020B0004020202020204" pitchFamily="34" charset="0"/>
              </a:rPr>
              <a:t>Don’ts</a:t>
            </a:r>
          </a:p>
          <a:p>
            <a:endParaRPr lang="en-US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659F5F-CD9A-BA2F-4DFB-A598D42CB9B8}"/>
              </a:ext>
            </a:extLst>
          </p:cNvPr>
          <p:cNvSpPr txBox="1">
            <a:spLocks/>
          </p:cNvSpPr>
          <p:nvPr/>
        </p:nvSpPr>
        <p:spPr>
          <a:xfrm>
            <a:off x="11030123" y="1700080"/>
            <a:ext cx="6962455" cy="78280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ptos" panose="020B0004020202020204" pitchFamily="34" charset="0"/>
              </a:rPr>
              <a:t>Be vague</a:t>
            </a:r>
            <a:br>
              <a:rPr lang="en-US" b="1" dirty="0">
                <a:latin typeface="Aptos" panose="020B0004020202020204" pitchFamily="34" charset="0"/>
              </a:rPr>
            </a:br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Use slang or jargon</a:t>
            </a:r>
            <a:br>
              <a:rPr lang="en-US" b="1" dirty="0">
                <a:latin typeface="Aptos" panose="020B0004020202020204" pitchFamily="34" charset="0"/>
              </a:rPr>
            </a:br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Give conflicting instructions</a:t>
            </a:r>
            <a:br>
              <a:rPr lang="en-US" b="1" dirty="0">
                <a:latin typeface="Aptos" panose="020B0004020202020204" pitchFamily="34" charset="0"/>
              </a:rPr>
            </a:br>
            <a:endParaRPr lang="en-US" b="1" dirty="0">
              <a:latin typeface="Aptos" panose="020B0004020202020204" pitchFamily="34" charset="0"/>
            </a:endParaRPr>
          </a:p>
          <a:p>
            <a:r>
              <a:rPr lang="en-US" b="1" dirty="0">
                <a:latin typeface="Aptos" panose="020B0004020202020204" pitchFamily="34" charset="0"/>
              </a:rPr>
              <a:t>Interrupt or change topics abruptly</a:t>
            </a:r>
          </a:p>
        </p:txBody>
      </p:sp>
      <p:pic>
        <p:nvPicPr>
          <p:cNvPr id="19" name="Graphic 18" descr="Badge Tick1 with solid fill">
            <a:extLst>
              <a:ext uri="{FF2B5EF4-FFF2-40B4-BE49-F238E27FC236}">
                <a16:creationId xmlns:a16="http://schemas.microsoft.com/office/drawing/2014/main" id="{758AEA4A-9157-7042-B41A-98964ECC8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6828" y="544276"/>
            <a:ext cx="914400" cy="914400"/>
          </a:xfrm>
          <a:prstGeom prst="rect">
            <a:avLst/>
          </a:prstGeom>
        </p:spPr>
      </p:pic>
      <p:pic>
        <p:nvPicPr>
          <p:cNvPr id="20" name="Graphic 19" descr="Badge Cross with solid fill">
            <a:extLst>
              <a:ext uri="{FF2B5EF4-FFF2-40B4-BE49-F238E27FC236}">
                <a16:creationId xmlns:a16="http://schemas.microsoft.com/office/drawing/2014/main" id="{EA805DE7-96C6-56BC-A8E7-C40E3C39E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335742" y="544276"/>
            <a:ext cx="914400" cy="914400"/>
          </a:xfrm>
          <a:prstGeom prst="rect">
            <a:avLst/>
          </a:pr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45F9586A-ECA0-4EBB-A6ED-3A73D88D56EA}"/>
              </a:ext>
            </a:extLst>
          </p:cNvPr>
          <p:cNvSpPr/>
          <p:nvPr/>
        </p:nvSpPr>
        <p:spPr>
          <a:xfrm>
            <a:off x="1926447" y="1739233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D667871E-508F-F085-C785-C143C18C2C8E}"/>
              </a:ext>
            </a:extLst>
          </p:cNvPr>
          <p:cNvSpPr/>
          <p:nvPr/>
        </p:nvSpPr>
        <p:spPr>
          <a:xfrm>
            <a:off x="1926447" y="3297569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1260188B-B7B0-6609-0E86-3A81EBE1173E}"/>
              </a:ext>
            </a:extLst>
          </p:cNvPr>
          <p:cNvSpPr/>
          <p:nvPr/>
        </p:nvSpPr>
        <p:spPr>
          <a:xfrm>
            <a:off x="1926447" y="5222624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B87A014B-DE34-240C-9BCC-AA59D0FEA101}"/>
              </a:ext>
            </a:extLst>
          </p:cNvPr>
          <p:cNvSpPr/>
          <p:nvPr/>
        </p:nvSpPr>
        <p:spPr>
          <a:xfrm>
            <a:off x="1926447" y="7147679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23D12DF3-2E27-ACE0-5BA4-77FF0B3707F0}"/>
              </a:ext>
            </a:extLst>
          </p:cNvPr>
          <p:cNvSpPr/>
          <p:nvPr/>
        </p:nvSpPr>
        <p:spPr>
          <a:xfrm>
            <a:off x="10858439" y="1745790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2003CA31-F6EC-11E8-C80B-A60001E5C80A}"/>
              </a:ext>
            </a:extLst>
          </p:cNvPr>
          <p:cNvSpPr/>
          <p:nvPr/>
        </p:nvSpPr>
        <p:spPr>
          <a:xfrm>
            <a:off x="10907745" y="2769313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16CF1822-7174-C411-0488-09BE4974E595}"/>
              </a:ext>
            </a:extLst>
          </p:cNvPr>
          <p:cNvSpPr/>
          <p:nvPr/>
        </p:nvSpPr>
        <p:spPr>
          <a:xfrm>
            <a:off x="10923533" y="3838546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F87B83D9-E326-33B8-468E-2E82F1DB6308}"/>
              </a:ext>
            </a:extLst>
          </p:cNvPr>
          <p:cNvSpPr/>
          <p:nvPr/>
        </p:nvSpPr>
        <p:spPr>
          <a:xfrm>
            <a:off x="10967441" y="4907779"/>
            <a:ext cx="439218" cy="491433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D17FEB19-24C4-A177-743B-144A3B40DC79}"/>
              </a:ext>
            </a:extLst>
          </p:cNvPr>
          <p:cNvSpPr/>
          <p:nvPr/>
        </p:nvSpPr>
        <p:spPr>
          <a:xfrm>
            <a:off x="9112642" y="5018948"/>
            <a:ext cx="3282399" cy="4925588"/>
          </a:xfrm>
          <a:custGeom>
            <a:avLst/>
            <a:gdLst/>
            <a:ahLst/>
            <a:cxnLst/>
            <a:rect l="l" t="t" r="r" b="b"/>
            <a:pathLst>
              <a:path w="4224370" h="6339115">
                <a:moveTo>
                  <a:pt x="0" y="0"/>
                </a:moveTo>
                <a:lnTo>
                  <a:pt x="4224370" y="0"/>
                </a:lnTo>
                <a:lnTo>
                  <a:pt x="4224370" y="6339115"/>
                </a:lnTo>
                <a:lnTo>
                  <a:pt x="0" y="63391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884569" y="0"/>
            <a:ext cx="15430157" cy="1028700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solidFill>
            <a:srgbClr val="F1945B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698608" y="0"/>
            <a:ext cx="17078178" cy="1028700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056666" y="4303160"/>
            <a:ext cx="9626900" cy="1965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50"/>
              </a:lnSpc>
            </a:pPr>
            <a:r>
              <a:rPr lang="en-US" sz="88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Copilot by </a:t>
            </a:r>
          </a:p>
          <a:p>
            <a:pPr algn="r">
              <a:lnSpc>
                <a:spcPts val="3450"/>
              </a:lnSpc>
            </a:pPr>
            <a:br>
              <a:rPr lang="en-US" sz="88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endParaRPr lang="en-US" sz="8800" dirty="0">
              <a:solidFill>
                <a:srgbClr val="0051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</a:endParaRPr>
          </a:p>
          <a:p>
            <a:pPr algn="r">
              <a:lnSpc>
                <a:spcPts val="3450"/>
              </a:lnSpc>
            </a:pPr>
            <a:r>
              <a:rPr lang="en-US" sz="88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Application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4849184" y="-1956848"/>
            <a:ext cx="5148044" cy="3913695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1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864973" y="-2123844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850030" y="4657312"/>
            <a:ext cx="8362033" cy="104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Roboto Bold"/>
              </a:rPr>
              <a:t>Copilot in Edge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45297" y="4097653"/>
            <a:ext cx="6371499" cy="50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358">
                <a:solidFill>
                  <a:srgbClr val="1486C8"/>
                </a:solidFill>
                <a:latin typeface="Roboto"/>
              </a:rPr>
              <a:t>APPLICATION TRAINING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3105" y="1028700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3150255" h="8481915">
                <a:moveTo>
                  <a:pt x="0" y="0"/>
                </a:moveTo>
                <a:lnTo>
                  <a:pt x="13150255" y="0"/>
                </a:lnTo>
                <a:lnTo>
                  <a:pt x="13150255" y="8481915"/>
                </a:lnTo>
                <a:lnTo>
                  <a:pt x="0" y="8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8" name="Picture 4" descr="Microsoft Copilot Logo PNG Vector - BrandLogo">
            <a:extLst>
              <a:ext uri="{FF2B5EF4-FFF2-40B4-BE49-F238E27FC236}">
                <a16:creationId xmlns:a16="http://schemas.microsoft.com/office/drawing/2014/main" id="{86EB0787-7B3F-3609-A851-73E09A09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99" y="2068272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952602" y="880584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001035" y="9322931"/>
            <a:ext cx="5706024" cy="5164387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549112" y="600075"/>
            <a:ext cx="641303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5400" b="1" spc="384" dirty="0">
                <a:solidFill>
                  <a:srgbClr val="1486C8"/>
                </a:solidFill>
                <a:latin typeface="Roboto"/>
              </a:rPr>
              <a:t>Copilot in Edge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52EF947-F203-7233-8859-1055DE7A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63" y="280266"/>
            <a:ext cx="1003955" cy="10039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63D858-530C-B2B4-AAF6-25F19C6DC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15244"/>
              </p:ext>
            </p:extLst>
          </p:nvPr>
        </p:nvGraphicFramePr>
        <p:xfrm>
          <a:off x="2247085" y="1597533"/>
          <a:ext cx="15606962" cy="810975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606962">
                  <a:extLst>
                    <a:ext uri="{9D8B030D-6E8A-4147-A177-3AD203B41FA5}">
                      <a16:colId xmlns:a16="http://schemas.microsoft.com/office/drawing/2014/main" val="3583202877"/>
                    </a:ext>
                  </a:extLst>
                </a:gridCol>
              </a:tblGrid>
              <a:tr h="694721">
                <a:tc>
                  <a:txBody>
                    <a:bodyPr/>
                    <a:lstStyle/>
                    <a:p>
                      <a:r>
                        <a:rPr lang="en-US" sz="3600">
                          <a:latin typeface="Aptos" panose="020B0004020202020204" pitchFamily="34" charset="0"/>
                        </a:rPr>
                        <a:t>Prompts to try…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14763108"/>
                  </a:ext>
                </a:extLst>
              </a:tr>
              <a:tr h="7415034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Generate an image of [        ]</a:t>
                      </a:r>
                      <a:b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endParaRPr lang="en-US" sz="36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Generate an email about [    ] to [audience]. The tone should be [    ]. Include the following details [      ].</a:t>
                      </a:r>
                      <a:b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endParaRPr lang="en-US" sz="36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Summarize key points of [file], [meeting], [emails]. Use bullet points / table etc.</a:t>
                      </a:r>
                      <a:b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endParaRPr lang="en-US" sz="36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should be on my radar from emails / chats last week?</a:t>
                      </a:r>
                      <a:b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endParaRPr lang="en-US" sz="36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What’s the lates from [person name or topic], organized by emails, chats and files?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25802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27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701929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1137430" y="4578144"/>
            <a:ext cx="8362033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5"/>
              </a:lnSpc>
              <a:spcBef>
                <a:spcPct val="0"/>
              </a:spcBef>
            </a:pPr>
            <a:r>
              <a:rPr lang="en-US" sz="6337">
                <a:solidFill>
                  <a:srgbClr val="000000"/>
                </a:solidFill>
                <a:latin typeface="Roboto Bold"/>
              </a:rPr>
              <a:t>MS Teams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42163" y="4037535"/>
            <a:ext cx="6371499" cy="50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358">
                <a:solidFill>
                  <a:srgbClr val="1486C8"/>
                </a:solidFill>
                <a:latin typeface="Roboto"/>
              </a:rPr>
              <a:t>APPLICATION TRAINING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137745" y="1186683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3150255" h="8481915">
                <a:moveTo>
                  <a:pt x="0" y="0"/>
                </a:moveTo>
                <a:lnTo>
                  <a:pt x="13150255" y="0"/>
                </a:lnTo>
                <a:lnTo>
                  <a:pt x="13150255" y="8481915"/>
                </a:lnTo>
                <a:lnTo>
                  <a:pt x="0" y="8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50506" y="1510129"/>
            <a:ext cx="10470333" cy="6571805"/>
          </a:xfrm>
          <a:custGeom>
            <a:avLst/>
            <a:gdLst/>
            <a:ahLst/>
            <a:cxnLst/>
            <a:rect l="l" t="t" r="r" b="b"/>
            <a:pathLst>
              <a:path w="10470333" h="6571805">
                <a:moveTo>
                  <a:pt x="0" y="0"/>
                </a:moveTo>
                <a:lnTo>
                  <a:pt x="10470333" y="0"/>
                </a:lnTo>
                <a:lnTo>
                  <a:pt x="10470333" y="6571805"/>
                </a:lnTo>
                <a:lnTo>
                  <a:pt x="0" y="6571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48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4" name="Picture 6" descr="Microsoft Teams Logo Icon (2024) - Free Download PNG, SVG, AI">
            <a:extLst>
              <a:ext uri="{FF2B5EF4-FFF2-40B4-BE49-F238E27FC236}">
                <a16:creationId xmlns:a16="http://schemas.microsoft.com/office/drawing/2014/main" id="{AF216613-279D-3821-3060-75F8CA6E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55" y="5634887"/>
            <a:ext cx="1053062" cy="981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94315" y="8836799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7554752" y="4974174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197724" y="8369085"/>
            <a:ext cx="3036493" cy="194883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7192" y="-147786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157926" y="548755"/>
            <a:ext cx="637149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b="1" spc="384" dirty="0">
                <a:solidFill>
                  <a:srgbClr val="1486C8"/>
                </a:solidFill>
                <a:latin typeface="Roboto"/>
              </a:rPr>
              <a:t>MS Teams</a:t>
            </a:r>
          </a:p>
        </p:txBody>
      </p:sp>
      <p:pic>
        <p:nvPicPr>
          <p:cNvPr id="15" name="Picture 6" descr="Microsoft Teams Logo Icon (2024) - Free Download PNG, SVG, AI">
            <a:extLst>
              <a:ext uri="{FF2B5EF4-FFF2-40B4-BE49-F238E27FC236}">
                <a16:creationId xmlns:a16="http://schemas.microsoft.com/office/drawing/2014/main" id="{32E92BF8-C182-5E81-CB28-5BFCAEB9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09" y="266602"/>
            <a:ext cx="922281" cy="859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C3E2162-B523-2064-911A-0F55B4318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57282"/>
              </p:ext>
            </p:extLst>
          </p:nvPr>
        </p:nvGraphicFramePr>
        <p:xfrm>
          <a:off x="838769" y="1237957"/>
          <a:ext cx="15343759" cy="769552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343759">
                  <a:extLst>
                    <a:ext uri="{9D8B030D-6E8A-4147-A177-3AD203B41FA5}">
                      <a16:colId xmlns:a16="http://schemas.microsoft.com/office/drawing/2014/main" val="3583202877"/>
                    </a:ext>
                  </a:extLst>
                </a:gridCol>
              </a:tblGrid>
              <a:tr h="7157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Prompts to try…</a:t>
                      </a:r>
                      <a:endParaRPr lang="en-US" sz="3200" i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763108"/>
                  </a:ext>
                </a:extLst>
              </a:tr>
              <a:tr h="227729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Recap the meeting.</a:t>
                      </a:r>
                      <a:b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</a:br>
                      <a:endParaRPr lang="en-US" sz="320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Create a list of action items. Convert to a table.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320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Draft an email to the meeting participants that summarized the meeting and includes the action items.</a:t>
                      </a:r>
                      <a:endParaRPr lang="en-US" sz="32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02765"/>
                  </a:ext>
                </a:extLst>
              </a:tr>
              <a:tr h="2360214">
                <a:tc>
                  <a:txBody>
                    <a:bodyPr/>
                    <a:lstStyle/>
                    <a:p>
                      <a:pPr marL="285750" lvl="0" indent="-28575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For each participant, what was the biggest concern? What questions were asked, answered, and unresolved?</a:t>
                      </a:r>
                      <a:b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</a:br>
                      <a:endParaRPr lang="en-US" sz="320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What's the latest from /person, organized by emails, chats, and files?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956029"/>
                  </a:ext>
                </a:extLst>
              </a:tr>
              <a:tr h="77814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>
                          <a:latin typeface="Aptos" panose="020B0004020202020204" pitchFamily="34" charset="0"/>
                        </a:rPr>
                        <a:t>Summarize Teams messages where I was @mentioned this week</a:t>
                      </a:r>
                      <a:endParaRPr lang="en-US" sz="3200" i="0"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819684"/>
                  </a:ext>
                </a:extLst>
              </a:tr>
              <a:tr h="77814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>
                          <a:latin typeface="Aptos" panose="020B0004020202020204" pitchFamily="34" charset="0"/>
                        </a:rPr>
                        <a:t>Help me prepare for my meeting with [   ] tomorrow.</a:t>
                      </a:r>
                      <a:endParaRPr lang="en-US" sz="3200" i="0" dirty="0"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879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48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864973" y="-2123844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850030" y="4657312"/>
            <a:ext cx="8362033" cy="10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7237">
                <a:solidFill>
                  <a:srgbClr val="000000"/>
                </a:solidFill>
                <a:latin typeface="Roboto Bold"/>
              </a:rPr>
              <a:t>MS Word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45297" y="4097653"/>
            <a:ext cx="6371499" cy="50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358">
                <a:solidFill>
                  <a:srgbClr val="1486C8"/>
                </a:solidFill>
                <a:latin typeface="Roboto"/>
              </a:rPr>
              <a:t>APPLICATION TRAINING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3105" y="1028700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3150255" h="8481915">
                <a:moveTo>
                  <a:pt x="0" y="0"/>
                </a:moveTo>
                <a:lnTo>
                  <a:pt x="13150255" y="0"/>
                </a:lnTo>
                <a:lnTo>
                  <a:pt x="13150255" y="8481915"/>
                </a:lnTo>
                <a:lnTo>
                  <a:pt x="0" y="8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5866" y="1352146"/>
            <a:ext cx="10470333" cy="6571805"/>
          </a:xfrm>
          <a:custGeom>
            <a:avLst/>
            <a:gdLst/>
            <a:ahLst/>
            <a:cxnLst/>
            <a:rect l="l" t="t" r="r" b="b"/>
            <a:pathLst>
              <a:path w="10470333" h="6571805">
                <a:moveTo>
                  <a:pt x="0" y="0"/>
                </a:moveTo>
                <a:lnTo>
                  <a:pt x="10470333" y="0"/>
                </a:lnTo>
                <a:lnTo>
                  <a:pt x="10470333" y="6571804"/>
                </a:lnTo>
                <a:lnTo>
                  <a:pt x="0" y="65718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12" r="-177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Microsoft Word Logo, symbol, meaning, history, PNG, brand">
            <a:extLst>
              <a:ext uri="{FF2B5EF4-FFF2-40B4-BE49-F238E27FC236}">
                <a16:creationId xmlns:a16="http://schemas.microsoft.com/office/drawing/2014/main" id="{4010028F-B5E3-9BC5-E2F4-6A95283BA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r="10679"/>
          <a:stretch/>
        </p:blipFill>
        <p:spPr bwMode="auto">
          <a:xfrm>
            <a:off x="14464145" y="5782809"/>
            <a:ext cx="1122219" cy="7944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61660" y="430062"/>
            <a:ext cx="4119699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b="1" spc="384" dirty="0">
                <a:solidFill>
                  <a:srgbClr val="1486C8"/>
                </a:solidFill>
                <a:latin typeface="Roboto"/>
              </a:rPr>
              <a:t>MS Word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85952AE-B22A-44D0-B3B2-F897A22DB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4344"/>
              </p:ext>
            </p:extLst>
          </p:nvPr>
        </p:nvGraphicFramePr>
        <p:xfrm>
          <a:off x="1952530" y="1350497"/>
          <a:ext cx="16011913" cy="816546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011913">
                  <a:extLst>
                    <a:ext uri="{9D8B030D-6E8A-4147-A177-3AD203B41FA5}">
                      <a16:colId xmlns:a16="http://schemas.microsoft.com/office/drawing/2014/main" val="3583202877"/>
                    </a:ext>
                  </a:extLst>
                </a:gridCol>
              </a:tblGrid>
              <a:tr h="727836">
                <a:tc>
                  <a:txBody>
                    <a:bodyPr/>
                    <a:lstStyle/>
                    <a:p>
                      <a:r>
                        <a:rPr lang="en-US" sz="3000">
                          <a:latin typeface="Aptos" panose="020B0004020202020204" pitchFamily="34" charset="0"/>
                        </a:rPr>
                        <a:t>Prompts to try…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14763108"/>
                  </a:ext>
                </a:extLst>
              </a:tr>
              <a:tr h="2214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JOB DESCRIPTION: 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 am the manager of [department ]and need to write a detailed job description / role alignment card so that we can hire a [role]. </a:t>
                      </a:r>
                      <a:b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endParaRPr lang="en-US" sz="3000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32708178"/>
                  </a:ext>
                </a:extLst>
              </a:tr>
              <a:tr h="3375887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WRITING A GRANT APPLICATION</a:t>
                      </a:r>
                    </a:p>
                    <a:p>
                      <a:pPr lvl="0"/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Attach the grant opportunity (‘Sample-Grant-Proposal.pdf’).  </a:t>
                      </a:r>
                    </a:p>
                    <a:p>
                      <a:pPr lvl="0"/>
                      <a:r>
                        <a:rPr lang="en-US" sz="30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Prompt 1: 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Role: I am the development manager at a non-profit. Task: Need to write a compelling grant application based on the attached document. Format: a typical grant application format.  </a:t>
                      </a:r>
                    </a:p>
                    <a:p>
                      <a:pPr lvl="0"/>
                      <a:r>
                        <a:rPr lang="en-US" sz="30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Prompt 2: 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Rewrite the 'Statement of Need' to be more compelling.</a:t>
                      </a:r>
                      <a:b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endParaRPr lang="en-US" sz="3000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17879990"/>
                  </a:ext>
                </a:extLst>
              </a:tr>
              <a:tr h="1847583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ASK QUESTIONS</a:t>
                      </a:r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:</a:t>
                      </a:r>
                    </a:p>
                    <a:p>
                      <a:pPr lvl="0"/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How to I add a table of contents?</a:t>
                      </a:r>
                    </a:p>
                    <a:p>
                      <a:pPr lvl="0"/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How do I add page numbers?</a:t>
                      </a:r>
                      <a:endParaRPr lang="en-US" sz="3000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274734788"/>
                  </a:ext>
                </a:extLst>
              </a:tr>
            </a:tbl>
          </a:graphicData>
        </a:graphic>
      </p:graphicFrame>
      <p:pic>
        <p:nvPicPr>
          <p:cNvPr id="16" name="Picture 2" descr="Microsoft Word Logo, symbol, meaning, history, PNG, brand">
            <a:extLst>
              <a:ext uri="{FF2B5EF4-FFF2-40B4-BE49-F238E27FC236}">
                <a16:creationId xmlns:a16="http://schemas.microsoft.com/office/drawing/2014/main" id="{B1811E34-9E68-2784-48C6-D99289852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r="10679"/>
          <a:stretch/>
        </p:blipFill>
        <p:spPr bwMode="auto">
          <a:xfrm>
            <a:off x="1952530" y="214234"/>
            <a:ext cx="1122219" cy="7944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3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10554" y="-270318"/>
            <a:ext cx="7402049" cy="1068297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187661" y="0"/>
            <a:ext cx="10866985" cy="10287000"/>
          </a:xfrm>
          <a:custGeom>
            <a:avLst/>
            <a:gdLst/>
            <a:ahLst/>
            <a:cxnLst/>
            <a:rect l="l" t="t" r="r" b="b"/>
            <a:pathLst>
              <a:path w="11429776" h="10287000">
                <a:moveTo>
                  <a:pt x="0" y="0"/>
                </a:moveTo>
                <a:lnTo>
                  <a:pt x="11429776" y="0"/>
                </a:lnTo>
                <a:lnTo>
                  <a:pt x="114297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63870" t="-22546" r="-1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-1100998" y="5583776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82597" y="5362272"/>
            <a:ext cx="7610520" cy="3956644"/>
            <a:chOff x="0" y="0"/>
            <a:chExt cx="2004417" cy="10420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04417" cy="1042079"/>
            </a:xfrm>
            <a:custGeom>
              <a:avLst/>
              <a:gdLst/>
              <a:ahLst/>
              <a:cxnLst/>
              <a:rect l="l" t="t" r="r" b="b"/>
              <a:pathLst>
                <a:path w="2004417" h="1042079">
                  <a:moveTo>
                    <a:pt x="0" y="0"/>
                  </a:moveTo>
                  <a:lnTo>
                    <a:pt x="2004417" y="0"/>
                  </a:lnTo>
                  <a:lnTo>
                    <a:pt x="2004417" y="1042079"/>
                  </a:lnTo>
                  <a:lnTo>
                    <a:pt x="0" y="1042079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04417" cy="1080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77480" y="6570656"/>
            <a:ext cx="7610520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Roboto Bold"/>
              </a:rPr>
              <a:t>Introductions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79EBDBC-55F4-CED6-BBD7-150F13EB6D08}"/>
              </a:ext>
            </a:extLst>
          </p:cNvPr>
          <p:cNvSpPr txBox="1"/>
          <p:nvPr/>
        </p:nvSpPr>
        <p:spPr>
          <a:xfrm>
            <a:off x="2353307" y="1853649"/>
            <a:ext cx="458708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latin typeface="Roboto Bold"/>
              </a:rPr>
              <a:t>Your name, position &amp; company</a:t>
            </a:r>
            <a:endParaRPr lang="en-US" sz="3000">
              <a:latin typeface="Roboto Bold"/>
              <a:ea typeface="Roboto Bold"/>
              <a:cs typeface="Roboto Bold"/>
            </a:endParaRPr>
          </a:p>
        </p:txBody>
      </p:sp>
      <p:pic>
        <p:nvPicPr>
          <p:cNvPr id="25" name="Graphic 24" descr="Employee badge with solid fill">
            <a:extLst>
              <a:ext uri="{FF2B5EF4-FFF2-40B4-BE49-F238E27FC236}">
                <a16:creationId xmlns:a16="http://schemas.microsoft.com/office/drawing/2014/main" id="{FA35E97A-272B-75BB-63D2-CD7850E4D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7201" y="1471619"/>
            <a:ext cx="1264198" cy="1264198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4EFB4234-8DA5-DE99-CE5A-DFFD7F8644AB}"/>
              </a:ext>
            </a:extLst>
          </p:cNvPr>
          <p:cNvSpPr txBox="1"/>
          <p:nvPr/>
        </p:nvSpPr>
        <p:spPr>
          <a:xfrm>
            <a:off x="2353306" y="4664676"/>
            <a:ext cx="469003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latin typeface="Roboto Bold"/>
              </a:rPr>
              <a:t>First or favorite concert</a:t>
            </a:r>
            <a:endParaRPr lang="en-US" sz="3000">
              <a:latin typeface="Roboto Bold"/>
              <a:ea typeface="Roboto Bold"/>
              <a:cs typeface="Roboto Bold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B63C6DA-DA3E-0A0A-57DF-FBE52F5D938E}"/>
              </a:ext>
            </a:extLst>
          </p:cNvPr>
          <p:cNvSpPr txBox="1"/>
          <p:nvPr/>
        </p:nvSpPr>
        <p:spPr>
          <a:xfrm>
            <a:off x="2358139" y="7457554"/>
            <a:ext cx="5078015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latin typeface="Roboto Bold"/>
                <a:ea typeface="Roboto Bold"/>
                <a:cs typeface="Roboto Bold"/>
              </a:rPr>
              <a:t>Where are you currently in your AI/Copilot journey?</a:t>
            </a:r>
          </a:p>
        </p:txBody>
      </p:sp>
      <p:pic>
        <p:nvPicPr>
          <p:cNvPr id="31" name="Graphic 30" descr="Music notes with solid fill">
            <a:extLst>
              <a:ext uri="{FF2B5EF4-FFF2-40B4-BE49-F238E27FC236}">
                <a16:creationId xmlns:a16="http://schemas.microsoft.com/office/drawing/2014/main" id="{022B4C12-A71D-140F-E5DF-79A939770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6302" y="4231821"/>
            <a:ext cx="1289931" cy="1289931"/>
          </a:xfrm>
          <a:prstGeom prst="rect">
            <a:avLst/>
          </a:prstGeom>
        </p:spPr>
      </p:pic>
      <p:pic>
        <p:nvPicPr>
          <p:cNvPr id="2" name="Graphic 1" descr="Ui Ux with solid fill">
            <a:extLst>
              <a:ext uri="{FF2B5EF4-FFF2-40B4-BE49-F238E27FC236}">
                <a16:creationId xmlns:a16="http://schemas.microsoft.com/office/drawing/2014/main" id="{1DA55DB2-E4F0-AAA9-45CC-E151AA7A7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8420" y="7457554"/>
            <a:ext cx="1289931" cy="12899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701929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1137430" y="4597194"/>
            <a:ext cx="8362033" cy="10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7237">
                <a:solidFill>
                  <a:srgbClr val="000000"/>
                </a:solidFill>
                <a:latin typeface="Roboto Bold"/>
              </a:rPr>
              <a:t>MS Excel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42163" y="4037535"/>
            <a:ext cx="6371499" cy="50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358">
                <a:solidFill>
                  <a:srgbClr val="1486C8"/>
                </a:solidFill>
                <a:latin typeface="Roboto"/>
              </a:rPr>
              <a:t>APPLICATION TRAINING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137745" y="1186683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3150255" h="8481915">
                <a:moveTo>
                  <a:pt x="0" y="0"/>
                </a:moveTo>
                <a:lnTo>
                  <a:pt x="13150255" y="0"/>
                </a:lnTo>
                <a:lnTo>
                  <a:pt x="13150255" y="8481915"/>
                </a:lnTo>
                <a:lnTo>
                  <a:pt x="0" y="8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50506" y="1510129"/>
            <a:ext cx="10470333" cy="6571805"/>
          </a:xfrm>
          <a:custGeom>
            <a:avLst/>
            <a:gdLst/>
            <a:ahLst/>
            <a:cxnLst/>
            <a:rect l="l" t="t" r="r" b="b"/>
            <a:pathLst>
              <a:path w="10470333" h="6571805">
                <a:moveTo>
                  <a:pt x="0" y="0"/>
                </a:moveTo>
                <a:lnTo>
                  <a:pt x="10470333" y="0"/>
                </a:lnTo>
                <a:lnTo>
                  <a:pt x="10470333" y="6571805"/>
                </a:lnTo>
                <a:lnTo>
                  <a:pt x="0" y="6571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green square with a black letter x&#10;&#10;Description automatically generated">
            <a:extLst>
              <a:ext uri="{FF2B5EF4-FFF2-40B4-BE49-F238E27FC236}">
                <a16:creationId xmlns:a16="http://schemas.microsoft.com/office/drawing/2014/main" id="{5C82EA08-A092-7FFF-5446-3E5FBCA6E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72" y="5749086"/>
            <a:ext cx="807027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94315" y="8836799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7554752" y="4974174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197724" y="8369085"/>
            <a:ext cx="3036493" cy="194883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7192" y="-147786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157926" y="548755"/>
            <a:ext cx="637149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b="1" spc="384" dirty="0">
                <a:solidFill>
                  <a:srgbClr val="1486C8"/>
                </a:solidFill>
                <a:latin typeface="Roboto"/>
              </a:rPr>
              <a:t>MS Excel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C00891-C117-FD0F-08FF-C0375FAB0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659775"/>
              </p:ext>
            </p:extLst>
          </p:nvPr>
        </p:nvGraphicFramePr>
        <p:xfrm>
          <a:off x="595746" y="1320726"/>
          <a:ext cx="15586782" cy="779029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586782">
                  <a:extLst>
                    <a:ext uri="{9D8B030D-6E8A-4147-A177-3AD203B41FA5}">
                      <a16:colId xmlns:a16="http://schemas.microsoft.com/office/drawing/2014/main" val="3583202877"/>
                    </a:ext>
                  </a:extLst>
                </a:gridCol>
              </a:tblGrid>
              <a:tr h="569132">
                <a:tc>
                  <a:txBody>
                    <a:bodyPr/>
                    <a:lstStyle/>
                    <a:p>
                      <a:r>
                        <a:rPr lang="en-US" sz="2600">
                          <a:latin typeface="Aptos" panose="020B0004020202020204" pitchFamily="34" charset="0"/>
                        </a:rPr>
                        <a:t>Prompts to try…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14763108"/>
                  </a:ext>
                </a:extLst>
              </a:tr>
              <a:tr h="106841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Show insights / Add all insights to grid </a:t>
                      </a:r>
                      <a:endParaRPr lang="en-US" sz="4800" i="1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25802765"/>
                  </a:ext>
                </a:extLst>
              </a:tr>
              <a:tr h="1148780">
                <a:tc>
                  <a:txBody>
                    <a:bodyPr/>
                    <a:lstStyle/>
                    <a:p>
                      <a:pPr lvl="0"/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Summarize the data using a pivot table. Show total [    ] by [    ].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562369460"/>
                  </a:ext>
                </a:extLst>
              </a:tr>
              <a:tr h="1267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Create a bar chart showing [   ].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4800" i="1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32708178"/>
                  </a:ext>
                </a:extLst>
              </a:tr>
              <a:tr h="569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Look at [COLUMN NAME]. Add a new column with a formula that [     ]. (Add the column)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800" i="1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912956029"/>
                  </a:ext>
                </a:extLst>
              </a:tr>
              <a:tr h="1437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Look at ‘Date’. Highlight all dates before 2025.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71825819"/>
                  </a:ext>
                </a:extLst>
              </a:tr>
            </a:tbl>
          </a:graphicData>
        </a:graphic>
      </p:graphicFrame>
      <p:pic>
        <p:nvPicPr>
          <p:cNvPr id="13" name="Picture 12" descr="A green square with a black letter x&#10;&#10;Description automatically generated">
            <a:extLst>
              <a:ext uri="{FF2B5EF4-FFF2-40B4-BE49-F238E27FC236}">
                <a16:creationId xmlns:a16="http://schemas.microsoft.com/office/drawing/2014/main" id="{E6CB9980-80CB-6B93-271C-F0C07F4F3F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8" y="293458"/>
            <a:ext cx="807027" cy="74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9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864973" y="-2123844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850030" y="4657312"/>
            <a:ext cx="8362033" cy="106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7237">
                <a:solidFill>
                  <a:srgbClr val="000000"/>
                </a:solidFill>
                <a:latin typeface="Roboto Bold"/>
              </a:rPr>
              <a:t>MS Outlook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45297" y="4097653"/>
            <a:ext cx="6371499" cy="50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358">
                <a:solidFill>
                  <a:srgbClr val="1486C8"/>
                </a:solidFill>
                <a:latin typeface="Roboto"/>
              </a:rPr>
              <a:t>APPLICATION TRAINING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3105" y="1028700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3150255" h="8481915">
                <a:moveTo>
                  <a:pt x="0" y="0"/>
                </a:moveTo>
                <a:lnTo>
                  <a:pt x="13150255" y="0"/>
                </a:lnTo>
                <a:lnTo>
                  <a:pt x="13150255" y="8481915"/>
                </a:lnTo>
                <a:lnTo>
                  <a:pt x="0" y="8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5866" y="1352146"/>
            <a:ext cx="10470333" cy="6571805"/>
          </a:xfrm>
          <a:custGeom>
            <a:avLst/>
            <a:gdLst/>
            <a:ahLst/>
            <a:cxnLst/>
            <a:rect l="l" t="t" r="r" b="b"/>
            <a:pathLst>
              <a:path w="10470333" h="6571805">
                <a:moveTo>
                  <a:pt x="0" y="0"/>
                </a:moveTo>
                <a:lnTo>
                  <a:pt x="10470333" y="0"/>
                </a:lnTo>
                <a:lnTo>
                  <a:pt x="10470333" y="6571804"/>
                </a:lnTo>
                <a:lnTo>
                  <a:pt x="0" y="65718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9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194" name="Picture 2" descr="Outlook Logo Icon (2024) - Free Download PNG, SVG, AI">
            <a:extLst>
              <a:ext uri="{FF2B5EF4-FFF2-40B4-BE49-F238E27FC236}">
                <a16:creationId xmlns:a16="http://schemas.microsoft.com/office/drawing/2014/main" id="{DB8F9CB9-83C6-B3B1-E20F-690EB2BF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437" y="5937913"/>
            <a:ext cx="813729" cy="758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285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67411" y="594264"/>
            <a:ext cx="528731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5400" b="1" spc="384" dirty="0">
                <a:solidFill>
                  <a:srgbClr val="1486C8"/>
                </a:solidFill>
                <a:latin typeface="Roboto"/>
              </a:rPr>
              <a:t>Outlook</a:t>
            </a:r>
          </a:p>
        </p:txBody>
      </p:sp>
      <p:pic>
        <p:nvPicPr>
          <p:cNvPr id="7170" name="Picture 2" descr="Outlook Logo Icon (2024) - Free Download PNG, SVG, AI">
            <a:extLst>
              <a:ext uri="{FF2B5EF4-FFF2-40B4-BE49-F238E27FC236}">
                <a16:creationId xmlns:a16="http://schemas.microsoft.com/office/drawing/2014/main" id="{5EE56FFC-FFED-A5B5-64CB-43085419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94" y="334584"/>
            <a:ext cx="834683" cy="777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627932-E7E2-74EA-CDBA-51AD95CE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1221"/>
              </p:ext>
            </p:extLst>
          </p:nvPr>
        </p:nvGraphicFramePr>
        <p:xfrm>
          <a:off x="2222695" y="1505243"/>
          <a:ext cx="15036605" cy="702964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036605">
                  <a:extLst>
                    <a:ext uri="{9D8B030D-6E8A-4147-A177-3AD203B41FA5}">
                      <a16:colId xmlns:a16="http://schemas.microsoft.com/office/drawing/2014/main" val="3583202877"/>
                    </a:ext>
                  </a:extLst>
                </a:gridCol>
              </a:tblGrid>
              <a:tr h="874813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Prompts to try…</a:t>
                      </a:r>
                      <a:endParaRPr lang="en-US" sz="3200" i="0"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14763108"/>
                  </a:ext>
                </a:extLst>
              </a:tr>
              <a:tr h="123096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Try the ‘Draft with Copilot’ option</a:t>
                      </a:r>
                      <a:endParaRPr lang="en-US" sz="36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2825802765"/>
                  </a:ext>
                </a:extLst>
              </a:tr>
              <a:tr h="123096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Summary by Copilot</a:t>
                      </a:r>
                      <a:endParaRPr lang="en-US" sz="36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2432708178"/>
                  </a:ext>
                </a:extLst>
              </a:tr>
              <a:tr h="1230966"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Coaching by Copilot</a:t>
                      </a:r>
                      <a:endParaRPr lang="en-US" sz="36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912956029"/>
                  </a:ext>
                </a:extLst>
              </a:tr>
              <a:tr h="123096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i="0" dirty="0">
                          <a:latin typeface="Aptos" panose="020B0004020202020204" pitchFamily="34" charset="0"/>
                        </a:rPr>
                        <a:t>Reply 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4179819684"/>
                  </a:ext>
                </a:extLst>
              </a:tr>
              <a:tr h="123096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Schedule with Copilot</a:t>
                      </a:r>
                      <a:endParaRPr lang="en-US" sz="36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4251692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448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945072"/>
            <a:chOff x="0" y="0"/>
            <a:chExt cx="4816593" cy="1829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29155"/>
            </a:xfrm>
            <a:custGeom>
              <a:avLst/>
              <a:gdLst/>
              <a:ahLst/>
              <a:cxnLst/>
              <a:rect l="l" t="t" r="r" b="b"/>
              <a:pathLst>
                <a:path w="4816592" h="1829155">
                  <a:moveTo>
                    <a:pt x="0" y="0"/>
                  </a:moveTo>
                  <a:lnTo>
                    <a:pt x="4816592" y="0"/>
                  </a:lnTo>
                  <a:lnTo>
                    <a:pt x="4816592" y="1829155"/>
                  </a:lnTo>
                  <a:lnTo>
                    <a:pt x="0" y="1829155"/>
                  </a:lnTo>
                  <a:close/>
                </a:path>
              </a:pathLst>
            </a:custGeom>
            <a:solidFill>
              <a:srgbClr val="FDFD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6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2163" y="0"/>
            <a:ext cx="18430163" cy="6945072"/>
          </a:xfrm>
          <a:custGeom>
            <a:avLst/>
            <a:gdLst/>
            <a:ahLst/>
            <a:cxnLst/>
            <a:rect l="l" t="t" r="r" b="b"/>
            <a:pathLst>
              <a:path w="18430163" h="6945072">
                <a:moveTo>
                  <a:pt x="0" y="0"/>
                </a:moveTo>
                <a:lnTo>
                  <a:pt x="18430163" y="0"/>
                </a:lnTo>
                <a:lnTo>
                  <a:pt x="18430163" y="6945072"/>
                </a:lnTo>
                <a:lnTo>
                  <a:pt x="0" y="6945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35994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93892" y="7205063"/>
            <a:ext cx="19075784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701929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1137430" y="4578144"/>
            <a:ext cx="836203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5"/>
              </a:lnSpc>
              <a:spcBef>
                <a:spcPct val="0"/>
              </a:spcBef>
            </a:pPr>
            <a:r>
              <a:rPr lang="en-US" sz="6337">
                <a:solidFill>
                  <a:srgbClr val="000000"/>
                </a:solidFill>
                <a:latin typeface="Roboto Bold"/>
              </a:rPr>
              <a:t>MS PowerPoint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42163" y="4037535"/>
            <a:ext cx="6371499" cy="50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358">
                <a:solidFill>
                  <a:srgbClr val="1486C8"/>
                </a:solidFill>
                <a:latin typeface="Roboto"/>
              </a:rPr>
              <a:t>APPLICATION TRAINING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137745" y="1186683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3150255" h="8481915">
                <a:moveTo>
                  <a:pt x="0" y="0"/>
                </a:moveTo>
                <a:lnTo>
                  <a:pt x="13150255" y="0"/>
                </a:lnTo>
                <a:lnTo>
                  <a:pt x="13150255" y="8481915"/>
                </a:lnTo>
                <a:lnTo>
                  <a:pt x="0" y="8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50506" y="1510129"/>
            <a:ext cx="10470333" cy="6571805"/>
          </a:xfrm>
          <a:custGeom>
            <a:avLst/>
            <a:gdLst/>
            <a:ahLst/>
            <a:cxnLst/>
            <a:rect l="l" t="t" r="r" b="b"/>
            <a:pathLst>
              <a:path w="10470333" h="6571805">
                <a:moveTo>
                  <a:pt x="0" y="0"/>
                </a:moveTo>
                <a:lnTo>
                  <a:pt x="10470333" y="0"/>
                </a:lnTo>
                <a:lnTo>
                  <a:pt x="10470333" y="6571805"/>
                </a:lnTo>
                <a:lnTo>
                  <a:pt x="0" y="6571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266" name="Picture 2" descr="Microsoft PowerPoint logo and symbol, meaning, history, PNG">
            <a:extLst>
              <a:ext uri="{FF2B5EF4-FFF2-40B4-BE49-F238E27FC236}">
                <a16:creationId xmlns:a16="http://schemas.microsoft.com/office/drawing/2014/main" id="{4FE44C87-D097-213B-BA96-2EC9DD24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5" y="5694893"/>
            <a:ext cx="1246909" cy="779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94315" y="8836799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7554752" y="4974174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197724" y="8369085"/>
            <a:ext cx="3036493" cy="194883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7192" y="-147786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157926" y="548755"/>
            <a:ext cx="637149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b="1" spc="384" dirty="0">
                <a:solidFill>
                  <a:srgbClr val="1486C8"/>
                </a:solidFill>
                <a:latin typeface="Roboto"/>
              </a:rPr>
              <a:t>MS PowerPoint</a:t>
            </a:r>
          </a:p>
        </p:txBody>
      </p:sp>
      <p:pic>
        <p:nvPicPr>
          <p:cNvPr id="12" name="Picture 2" descr="Microsoft PowerPoint logo and symbol, meaning, history, PNG">
            <a:extLst>
              <a:ext uri="{FF2B5EF4-FFF2-40B4-BE49-F238E27FC236}">
                <a16:creationId xmlns:a16="http://schemas.microsoft.com/office/drawing/2014/main" id="{B46BB1A5-B07F-6D67-97CE-863F013B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817" y="288773"/>
            <a:ext cx="1246909" cy="779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E56351A-6D38-8501-C070-6F0679778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256328"/>
              </p:ext>
            </p:extLst>
          </p:nvPr>
        </p:nvGraphicFramePr>
        <p:xfrm>
          <a:off x="838770" y="1457984"/>
          <a:ext cx="15139983" cy="797405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139983">
                  <a:extLst>
                    <a:ext uri="{9D8B030D-6E8A-4147-A177-3AD203B41FA5}">
                      <a16:colId xmlns:a16="http://schemas.microsoft.com/office/drawing/2014/main" val="3583202877"/>
                    </a:ext>
                  </a:extLst>
                </a:gridCol>
              </a:tblGrid>
              <a:tr h="973227">
                <a:tc>
                  <a:txBody>
                    <a:bodyPr/>
                    <a:lstStyle/>
                    <a:p>
                      <a:r>
                        <a:rPr lang="en-US" sz="3000">
                          <a:latin typeface="Aptos" panose="020B0004020202020204" pitchFamily="34" charset="0"/>
                        </a:rPr>
                        <a:t>Prompts to try…</a:t>
                      </a:r>
                      <a:endParaRPr lang="en-US" sz="3000" i="0"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14763108"/>
                  </a:ext>
                </a:extLst>
              </a:tr>
              <a:tr h="12511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Use 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[FILE NAME ]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to ‘Create a presentation from file’</a:t>
                      </a:r>
                      <a:endParaRPr lang="en-US" sz="32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2825802765"/>
                  </a:ext>
                </a:extLst>
              </a:tr>
              <a:tr h="97322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Add ‘agenda’ or ‘thank you’ slide</a:t>
                      </a:r>
                      <a:endParaRPr lang="en-US" sz="32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2432708178"/>
                  </a:ext>
                </a:extLst>
              </a:tr>
              <a:tr h="1094317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</a:rPr>
                        <a:t>Organize the presentation</a:t>
                      </a:r>
                      <a:endParaRPr lang="en-US" sz="320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912956029"/>
                  </a:ext>
                </a:extLst>
              </a:tr>
              <a:tr h="12511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>
                          <a:latin typeface="Aptos" panose="020B0004020202020204" pitchFamily="34" charset="0"/>
                        </a:rPr>
                        <a:t>Check out ‘View Prompts’ button on topic bar for more suggestions</a:t>
                      </a:r>
                      <a:endParaRPr lang="en-US" sz="3200" i="0" dirty="0"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4179819684"/>
                  </a:ext>
                </a:extLst>
              </a:tr>
              <a:tr h="2431047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Aptos" panose="020B0004020202020204" pitchFamily="34" charset="0"/>
                        </a:rPr>
                        <a:t>WORKING WITH EXISTING CONTENT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>
                          <a:latin typeface="Aptos" panose="020B0004020202020204" pitchFamily="34" charset="0"/>
                        </a:rPr>
                        <a:t>Summarize this presentation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>
                          <a:latin typeface="Aptos" panose="020B0004020202020204" pitchFamily="34" charset="0"/>
                        </a:rPr>
                        <a:t>Are there any actions, date or deadlines in this presentation?</a:t>
                      </a:r>
                      <a:endParaRPr lang="en-US" sz="3200" i="0" dirty="0"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3274734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10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884569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</a:blip>
              <a:stretch>
                <a:fillRect l="-1259" r="-1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30457" y="4364981"/>
            <a:ext cx="10176476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USE-CASES FOR NON-PROFITS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B9CB5C3C-07DF-1EDD-5FCD-75B5A829A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222" y="1885229"/>
            <a:ext cx="4896778" cy="733719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724334" y="-1382233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31928" y="1064579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EXECUTIVE DIRECTORS / LEADERSHIP</a:t>
            </a:r>
            <a:endParaRPr lang="en-US" sz="4000" dirty="0">
              <a:solidFill>
                <a:srgbClr val="0051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56778" y="2307320"/>
            <a:ext cx="1163297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Strategic Planning: </a:t>
            </a:r>
            <a:r>
              <a:rPr lang="en-US" sz="4000" dirty="0">
                <a:latin typeface="Aptos" panose="020B0004020202020204" pitchFamily="34" charset="0"/>
              </a:rPr>
              <a:t>Summarize board meeting notes, draft strategic plans, and analyze donor trends.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Grant Writing: </a:t>
            </a:r>
            <a:r>
              <a:rPr lang="en-US" sz="4000" dirty="0">
                <a:latin typeface="Aptos" panose="020B0004020202020204" pitchFamily="34" charset="0"/>
              </a:rPr>
              <a:t>Generate first drafts of grant proposals or letters of inquiry.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Speech Writing:</a:t>
            </a:r>
            <a:r>
              <a:rPr lang="en-US" sz="4000" dirty="0">
                <a:latin typeface="Aptos" panose="020B0004020202020204" pitchFamily="34" charset="0"/>
              </a:rPr>
              <a:t> Draft speeches or talking points for events and fundraisers.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ptos" panose="020B0004020202020204" pitchFamily="34" charset="0"/>
              </a:rPr>
              <a:t>Tracking / staying up to date on projects or initiatives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lant growing out of a light bulb&#10;&#10;AI-generated content may be incorrect.">
            <a:extLst>
              <a:ext uri="{FF2B5EF4-FFF2-40B4-BE49-F238E27FC236}">
                <a16:creationId xmlns:a16="http://schemas.microsoft.com/office/drawing/2014/main" id="{D1BF79C9-6D4D-3293-2E0C-804F6484F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84" y="1163312"/>
            <a:ext cx="7668986" cy="82092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8072512" y="4974173"/>
            <a:ext cx="18288000" cy="338653"/>
            <a:chOff x="0" y="0"/>
            <a:chExt cx="4816593" cy="891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429766" y="-928672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28421" y="1292241"/>
            <a:ext cx="1198248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60"/>
              </a:lnSpc>
              <a:spcBef>
                <a:spcPct val="0"/>
              </a:spcBef>
            </a:pP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FUNDRAISING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&amp; DEVELOPMENT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ECD557-6B8B-3A7A-09E8-A43FF2E7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675" y="3128737"/>
            <a:ext cx="11503478" cy="5866022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4000" b="1" dirty="0">
                <a:latin typeface="Aptos" panose="020B0004020202020204" pitchFamily="34" charset="0"/>
              </a:rPr>
              <a:t>Donor Management &amp; Communications: </a:t>
            </a:r>
            <a:r>
              <a:rPr lang="en-US" sz="4000" dirty="0">
                <a:latin typeface="Aptos" panose="020B0004020202020204" pitchFamily="34" charset="0"/>
              </a:rPr>
              <a:t>Track donations &amp; trends, draft thank-you letters, newsletters, and campaign emails.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Grant Management: </a:t>
            </a:r>
            <a:r>
              <a:rPr lang="en-US" sz="4000" dirty="0">
                <a:latin typeface="Aptos" panose="020B0004020202020204" pitchFamily="34" charset="0"/>
              </a:rPr>
              <a:t>Summarize grant requirements, generate grant proposals and reports.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Event Planning: </a:t>
            </a:r>
            <a:r>
              <a:rPr lang="en-US" sz="4000" dirty="0">
                <a:latin typeface="Aptos" panose="020B0004020202020204" pitchFamily="34" charset="0"/>
              </a:rPr>
              <a:t>Create timelines, checklists, and promotional materials.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87E3-048B-628C-E46D-02051F52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0FCA8E7-10ED-9629-4C87-20AA7CA1740A}"/>
              </a:ext>
            </a:extLst>
          </p:cNvPr>
          <p:cNvSpPr/>
          <p:nvPr/>
        </p:nvSpPr>
        <p:spPr>
          <a:xfrm>
            <a:off x="15714346" y="-853162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89995B8-19BB-A103-9F80-14C3418F0117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DCE569-F064-4F31-2E6C-4926F7B0C0A0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4CE6A5-FE01-59D3-4BAE-481FB3E6AFCF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F8D35C3-249A-AD62-23E9-719F5030DCE8}"/>
              </a:ext>
            </a:extLst>
          </p:cNvPr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7D0AD5B-649C-5634-1199-6305BB281215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C996136-5B88-2C1A-2CD1-74F278C5ABF7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3151C89-781A-DAAD-032A-C5C673B1B361}"/>
              </a:ext>
            </a:extLst>
          </p:cNvPr>
          <p:cNvSpPr txBox="1"/>
          <p:nvPr/>
        </p:nvSpPr>
        <p:spPr>
          <a:xfrm>
            <a:off x="1959044" y="813513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PROGRAM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MANAGERS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CFE457F-09D3-793B-CAFF-36F083A5AAFD}"/>
              </a:ext>
            </a:extLst>
          </p:cNvPr>
          <p:cNvSpPr txBox="1"/>
          <p:nvPr/>
        </p:nvSpPr>
        <p:spPr>
          <a:xfrm>
            <a:off x="1959044" y="2702403"/>
            <a:ext cx="10935546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400" b="1" dirty="0">
                <a:latin typeface="Aptos" panose="020B0004020202020204" pitchFamily="34" charset="0"/>
              </a:rPr>
              <a:t>Impact Reporting: </a:t>
            </a:r>
            <a:r>
              <a:rPr lang="en-US" sz="4400" dirty="0">
                <a:latin typeface="Aptos" panose="020B0004020202020204" pitchFamily="34" charset="0"/>
              </a:rPr>
              <a:t>Summarize program outcomes and generate reports for stakeholders.</a:t>
            </a:r>
          </a:p>
          <a:p>
            <a:pPr lvl="0"/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Training Materials: </a:t>
            </a:r>
            <a:r>
              <a:rPr lang="en-US" sz="4400" dirty="0">
                <a:latin typeface="Aptos" panose="020B0004020202020204" pitchFamily="34" charset="0"/>
              </a:rPr>
              <a:t>Create guides, presentations, and FAQs for volunteers or staff.</a:t>
            </a:r>
          </a:p>
          <a:p>
            <a:pPr lvl="0"/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Data Analysis: </a:t>
            </a:r>
            <a:r>
              <a:rPr lang="en-US" sz="4400" dirty="0">
                <a:latin typeface="Aptos" panose="020B0004020202020204" pitchFamily="34" charset="0"/>
              </a:rPr>
              <a:t>Analyze survey results or program data to identify trends.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1051D71-D3D2-B666-93BC-A368313A44B6}"/>
              </a:ext>
            </a:extLst>
          </p:cNvPr>
          <p:cNvSpPr/>
          <p:nvPr/>
        </p:nvSpPr>
        <p:spPr>
          <a:xfrm>
            <a:off x="13039557" y="2154266"/>
            <a:ext cx="4968109" cy="6374920"/>
          </a:xfrm>
          <a:custGeom>
            <a:avLst/>
            <a:gdLst/>
            <a:ahLst/>
            <a:cxnLst/>
            <a:rect l="l" t="t" r="r" b="b"/>
            <a:pathLst>
              <a:path w="8729491" h="11201406">
                <a:moveTo>
                  <a:pt x="0" y="0"/>
                </a:moveTo>
                <a:lnTo>
                  <a:pt x="8729491" y="0"/>
                </a:lnTo>
                <a:lnTo>
                  <a:pt x="8729491" y="11201406"/>
                </a:lnTo>
                <a:lnTo>
                  <a:pt x="0" y="11201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7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2995" y="3030505"/>
            <a:ext cx="3362563" cy="2925194"/>
            <a:chOff x="0" y="0"/>
            <a:chExt cx="991873" cy="862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80619" y="3030505"/>
            <a:ext cx="3362563" cy="2925194"/>
            <a:chOff x="0" y="0"/>
            <a:chExt cx="991873" cy="8628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41807" y="6652649"/>
            <a:ext cx="3362563" cy="2898785"/>
            <a:chOff x="0" y="0"/>
            <a:chExt cx="991873" cy="8550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1873" cy="855070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91873" cy="89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19431" y="6652649"/>
            <a:ext cx="3362563" cy="2898785"/>
            <a:chOff x="0" y="0"/>
            <a:chExt cx="991873" cy="8550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1873" cy="855070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91873" cy="89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12678" y="1210254"/>
            <a:ext cx="8618504" cy="9952084"/>
            <a:chOff x="0" y="0"/>
            <a:chExt cx="54991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>
                <a:alphaModFix amt="91000"/>
              </a:blip>
              <a:stretch>
                <a:fillRect l="-36659" r="-366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61864" y="3030505"/>
            <a:ext cx="3362563" cy="2925194"/>
            <a:chOff x="0" y="0"/>
            <a:chExt cx="991873" cy="8628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86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 flipH="1">
            <a:off x="-2197724" y="-2874415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8" y="5596379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2781779" y="2581128"/>
            <a:ext cx="1004993" cy="100499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966447" y="2775371"/>
            <a:ext cx="636395" cy="616507"/>
          </a:xfrm>
          <a:custGeom>
            <a:avLst/>
            <a:gdLst/>
            <a:ahLst/>
            <a:cxnLst/>
            <a:rect l="l" t="t" r="r" b="b"/>
            <a:pathLst>
              <a:path w="636395" h="616507">
                <a:moveTo>
                  <a:pt x="0" y="0"/>
                </a:moveTo>
                <a:lnTo>
                  <a:pt x="636395" y="0"/>
                </a:lnTo>
                <a:lnTo>
                  <a:pt x="636395" y="616508"/>
                </a:lnTo>
                <a:lnTo>
                  <a:pt x="0" y="616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6478453" y="2581128"/>
            <a:ext cx="1004993" cy="100499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39913" y="2581128"/>
            <a:ext cx="1004993" cy="100499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620591" y="6119249"/>
            <a:ext cx="1004993" cy="100499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297479" y="6186296"/>
            <a:ext cx="1004993" cy="100499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6663121" y="2806983"/>
            <a:ext cx="642421" cy="553285"/>
          </a:xfrm>
          <a:custGeom>
            <a:avLst/>
            <a:gdLst/>
            <a:ahLst/>
            <a:cxnLst/>
            <a:rect l="l" t="t" r="r" b="b"/>
            <a:pathLst>
              <a:path w="642421" h="553285">
                <a:moveTo>
                  <a:pt x="0" y="0"/>
                </a:moveTo>
                <a:lnTo>
                  <a:pt x="642420" y="0"/>
                </a:lnTo>
                <a:lnTo>
                  <a:pt x="642420" y="553284"/>
                </a:lnTo>
                <a:lnTo>
                  <a:pt x="0" y="553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0315342" y="2776175"/>
            <a:ext cx="654134" cy="615704"/>
          </a:xfrm>
          <a:custGeom>
            <a:avLst/>
            <a:gdLst/>
            <a:ahLst/>
            <a:cxnLst/>
            <a:rect l="l" t="t" r="r" b="b"/>
            <a:pathLst>
              <a:path w="654134" h="615704">
                <a:moveTo>
                  <a:pt x="0" y="0"/>
                </a:moveTo>
                <a:lnTo>
                  <a:pt x="654135" y="0"/>
                </a:lnTo>
                <a:lnTo>
                  <a:pt x="654135" y="615704"/>
                </a:lnTo>
                <a:lnTo>
                  <a:pt x="0" y="615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4805112" y="6279144"/>
            <a:ext cx="635953" cy="635953"/>
          </a:xfrm>
          <a:custGeom>
            <a:avLst/>
            <a:gdLst/>
            <a:ahLst/>
            <a:cxnLst/>
            <a:rect l="l" t="t" r="r" b="b"/>
            <a:pathLst>
              <a:path w="635953" h="635953">
                <a:moveTo>
                  <a:pt x="0" y="0"/>
                </a:moveTo>
                <a:lnTo>
                  <a:pt x="635952" y="0"/>
                </a:lnTo>
                <a:lnTo>
                  <a:pt x="635952" y="635953"/>
                </a:lnTo>
                <a:lnTo>
                  <a:pt x="0" y="635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8549586" y="6380517"/>
            <a:ext cx="545647" cy="616551"/>
          </a:xfrm>
          <a:custGeom>
            <a:avLst/>
            <a:gdLst/>
            <a:ahLst/>
            <a:cxnLst/>
            <a:rect l="l" t="t" r="r" b="b"/>
            <a:pathLst>
              <a:path w="545647" h="616551">
                <a:moveTo>
                  <a:pt x="0" y="0"/>
                </a:moveTo>
                <a:lnTo>
                  <a:pt x="545648" y="0"/>
                </a:lnTo>
                <a:lnTo>
                  <a:pt x="545648" y="616551"/>
                </a:lnTo>
                <a:lnTo>
                  <a:pt x="0" y="6165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4173032" y="701299"/>
            <a:ext cx="843733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8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Agenda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807736" y="4834796"/>
            <a:ext cx="301903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Roboto"/>
              </a:rPr>
              <a:t>Login instructions</a:t>
            </a:r>
          </a:p>
          <a:p>
            <a:pPr algn="l">
              <a:lnSpc>
                <a:spcPts val="2000"/>
              </a:lnSpc>
            </a:pPr>
            <a:endParaRPr lang="en-US" sz="16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602995" y="3654179"/>
            <a:ext cx="3363299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Demo environment overview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395073" y="4750251"/>
            <a:ext cx="317175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2" lvl="1" indent="-161926" algn="l">
              <a:lnSpc>
                <a:spcPts val="1875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Roboto"/>
              </a:rPr>
              <a:t>Prompt formats</a:t>
            </a:r>
          </a:p>
          <a:p>
            <a:pPr marL="323852" lvl="1" indent="-161926" algn="l">
              <a:lnSpc>
                <a:spcPts val="1875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Roboto"/>
              </a:rPr>
              <a:t>Prompt Do’s and Don’ts</a:t>
            </a:r>
            <a:endParaRPr lang="en-US">
              <a:solidFill>
                <a:srgbClr val="FFFFFF"/>
              </a:solidFill>
              <a:latin typeface="Roboto"/>
            </a:endParaRPr>
          </a:p>
          <a:p>
            <a:pPr algn="l">
              <a:lnSpc>
                <a:spcPts val="2000"/>
              </a:lnSpc>
            </a:pPr>
            <a:endParaRPr lang="en-US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282061" y="3654179"/>
            <a:ext cx="3363299" cy="8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000000"/>
                </a:solidFill>
                <a:latin typeface="Roboto Bold"/>
              </a:rPr>
              <a:t>Prompt tips &amp; </a:t>
            </a:r>
          </a:p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000000"/>
                </a:solidFill>
                <a:latin typeface="Roboto Bold"/>
              </a:rPr>
              <a:t>tricks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132889" y="4770345"/>
            <a:ext cx="301903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199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oboto"/>
              </a:rPr>
              <a:t>Try Copilot in Microsoft 365 applications</a:t>
            </a:r>
          </a:p>
          <a:p>
            <a:pPr algn="l">
              <a:lnSpc>
                <a:spcPts val="1999"/>
              </a:lnSpc>
            </a:pPr>
            <a:endParaRPr lang="en-US" sz="1599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8961128" y="3664680"/>
            <a:ext cx="3363299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Copilot by </a:t>
            </a:r>
          </a:p>
          <a:p>
            <a:pPr algn="ctr">
              <a:lnSpc>
                <a:spcPts val="345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Application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615614" y="8569755"/>
            <a:ext cx="301903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000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Roboto"/>
              </a:rPr>
              <a:t>Use-cases by department</a:t>
            </a:r>
          </a:p>
          <a:p>
            <a:pPr marL="345441" lvl="1" indent="-172721" algn="l">
              <a:lnSpc>
                <a:spcPts val="2000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Roboto"/>
              </a:rPr>
              <a:t>Scenario library</a:t>
            </a:r>
          </a:p>
          <a:p>
            <a:pPr algn="l">
              <a:lnSpc>
                <a:spcPts val="2000"/>
              </a:lnSpc>
            </a:pPr>
            <a:endParaRPr lang="en-US" sz="160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3359994" y="7441354"/>
            <a:ext cx="3363299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Examples by Department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335886" y="8569755"/>
            <a:ext cx="301903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199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oboto"/>
              </a:rPr>
              <a:t>More Resources</a:t>
            </a:r>
          </a:p>
          <a:p>
            <a:pPr marL="345439" lvl="1" indent="-172720" algn="l">
              <a:lnSpc>
                <a:spcPts val="199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oboto"/>
              </a:rPr>
              <a:t>Connect with us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133411" y="7334165"/>
            <a:ext cx="3363299" cy="95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7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Wrap-up &amp; </a:t>
            </a:r>
          </a:p>
          <a:p>
            <a:pPr algn="ctr">
              <a:lnSpc>
                <a:spcPts val="3947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networking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A89E-1AA8-CF0D-89CE-D0073F918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and phone next to a cloud&#10;&#10;AI-generated content may be incorrect.">
            <a:extLst>
              <a:ext uri="{FF2B5EF4-FFF2-40B4-BE49-F238E27FC236}">
                <a16:creationId xmlns:a16="http://schemas.microsoft.com/office/drawing/2014/main" id="{AD1ADC1E-3066-D824-0FA9-D77ABDB52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81" y="2991173"/>
            <a:ext cx="5857844" cy="4518908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219605B1-1117-82EF-477C-94BD14A802BA}"/>
              </a:ext>
            </a:extLst>
          </p:cNvPr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00E7BDC-5112-16F4-FC7C-30FC1A95E2D2}"/>
                </a:ext>
              </a:extLst>
            </p:cNvPr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1FC6777-625B-A134-7684-5C8CEEDBA173}"/>
                </a:ext>
              </a:extLst>
            </p:cNvPr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C28A996-4829-23D6-78A7-60F931D665AB}"/>
              </a:ext>
            </a:extLst>
          </p:cNvPr>
          <p:cNvGrpSpPr/>
          <p:nvPr/>
        </p:nvGrpSpPr>
        <p:grpSpPr>
          <a:xfrm rot="-5400000">
            <a:off x="8072512" y="4974173"/>
            <a:ext cx="18288000" cy="338653"/>
            <a:chOff x="0" y="0"/>
            <a:chExt cx="4816593" cy="8919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DD5AF93-9A31-36A7-566E-63A232231841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2222509-8C1A-4CE0-8C8D-18DCEBC8D337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79954D8-98BB-D5F0-59C5-56B2E01AD01D}"/>
              </a:ext>
            </a:extLst>
          </p:cNvPr>
          <p:cNvSpPr/>
          <p:nvPr/>
        </p:nvSpPr>
        <p:spPr>
          <a:xfrm>
            <a:off x="14396940" y="-926322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86CBBCE-E7D4-30C8-1C9F-206388DCC2E5}"/>
              </a:ext>
            </a:extLst>
          </p:cNvPr>
          <p:cNvSpPr txBox="1"/>
          <p:nvPr/>
        </p:nvSpPr>
        <p:spPr>
          <a:xfrm>
            <a:off x="902161" y="1069133"/>
            <a:ext cx="1541660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60"/>
              </a:lnSpc>
              <a:spcBef>
                <a:spcPct val="0"/>
              </a:spcBef>
            </a:pP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MARKETING &amp; COMMUNICATIONS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7C6FFDE-ED0A-9D44-DD0C-1792FB342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1" y="2569029"/>
            <a:ext cx="10316260" cy="6933730"/>
          </a:xfrm>
        </p:spPr>
        <p:txBody>
          <a:bodyPr>
            <a:normAutofit/>
          </a:bodyPr>
          <a:lstStyle/>
          <a:p>
            <a:pPr lvl="0"/>
            <a:r>
              <a:rPr lang="en-US" sz="4400" b="1" dirty="0">
                <a:latin typeface="Aptos" panose="020B0004020202020204" pitchFamily="34" charset="0"/>
              </a:rPr>
              <a:t>Social Media Content: </a:t>
            </a:r>
            <a:r>
              <a:rPr lang="en-US" sz="4400" dirty="0">
                <a:latin typeface="Aptos" panose="020B0004020202020204" pitchFamily="34" charset="0"/>
              </a:rPr>
              <a:t>Generate posts, captions, and campaign ideas.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Press Releases: </a:t>
            </a:r>
            <a:r>
              <a:rPr lang="en-US" sz="4400" dirty="0">
                <a:latin typeface="Aptos" panose="020B0004020202020204" pitchFamily="34" charset="0"/>
              </a:rPr>
              <a:t>Draft announcements and media outreach emails.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Website Content: </a:t>
            </a:r>
            <a:r>
              <a:rPr lang="en-US" sz="4400" dirty="0">
                <a:latin typeface="Aptos" panose="020B0004020202020204" pitchFamily="34" charset="0"/>
              </a:rPr>
              <a:t>Rewrite or optimize content for clarity and SEO.</a:t>
            </a:r>
          </a:p>
          <a:p>
            <a:pPr lvl="0"/>
            <a:endParaRPr lang="en-US" sz="4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60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C657E-FDB0-D213-5796-530622B6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ye glasses and pen next to a notebook&#10;&#10;AI-generated content may be incorrect.">
            <a:extLst>
              <a:ext uri="{FF2B5EF4-FFF2-40B4-BE49-F238E27FC236}">
                <a16:creationId xmlns:a16="http://schemas.microsoft.com/office/drawing/2014/main" id="{DF8D85CF-F7C9-9379-8733-DC98B07AF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1"/>
            <a:ext cx="6705600" cy="44704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CDC2C78F-4B9C-51BF-5625-8E0B5D056BE9}"/>
              </a:ext>
            </a:extLst>
          </p:cNvPr>
          <p:cNvSpPr/>
          <p:nvPr/>
        </p:nvSpPr>
        <p:spPr>
          <a:xfrm>
            <a:off x="15753363" y="8951170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2415342-11EB-00CB-856E-4325D9FC800B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9B012E1-EA39-0F28-819F-DADB6FFD32B0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B0D9786-54BD-8C92-60E9-E20D88621F1C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19CC2DA-0620-2874-449F-4C58AF808AAB}"/>
              </a:ext>
            </a:extLst>
          </p:cNvPr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3A65C29-D97D-182F-05E0-24EC18F44287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1BAD082-88FE-D62C-C439-79828C991C24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528C1DD-FD62-0CD1-BE0A-46D8DEE87AA4}"/>
              </a:ext>
            </a:extLst>
          </p:cNvPr>
          <p:cNvSpPr txBox="1"/>
          <p:nvPr/>
        </p:nvSpPr>
        <p:spPr>
          <a:xfrm>
            <a:off x="1959044" y="866775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HR, FINANCE &amp; OPERATIONS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EBC9E0B-7F9A-9EA3-A460-C3813487C91A}"/>
              </a:ext>
            </a:extLst>
          </p:cNvPr>
          <p:cNvSpPr txBox="1"/>
          <p:nvPr/>
        </p:nvSpPr>
        <p:spPr>
          <a:xfrm>
            <a:off x="1842929" y="2554288"/>
            <a:ext cx="12540727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b="1" dirty="0">
                <a:latin typeface="Aptos" panose="020B0004020202020204" pitchFamily="34" charset="0"/>
              </a:rPr>
              <a:t>Budgeting: </a:t>
            </a:r>
            <a:r>
              <a:rPr lang="en-US" sz="4000" dirty="0">
                <a:latin typeface="Aptos" panose="020B0004020202020204" pitchFamily="34" charset="0"/>
              </a:rPr>
              <a:t>Create templates, summarize financial reports, and forecast expenses.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Policy Drafting: </a:t>
            </a:r>
            <a:r>
              <a:rPr lang="en-US" sz="4000" dirty="0">
                <a:latin typeface="Aptos" panose="020B0004020202020204" pitchFamily="34" charset="0"/>
              </a:rPr>
              <a:t>Draft internal policies or procedures.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Vendor Contracts &amp; Communications: </a:t>
            </a:r>
            <a:r>
              <a:rPr lang="en-US" sz="4000" dirty="0">
                <a:latin typeface="Aptos" panose="020B0004020202020204" pitchFamily="34" charset="0"/>
              </a:rPr>
              <a:t>Write professional emails or RFPs.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HR Activities: </a:t>
            </a:r>
            <a:r>
              <a:rPr lang="en-US" sz="4000" dirty="0">
                <a:latin typeface="Aptos" panose="020B0004020202020204" pitchFamily="34" charset="0"/>
              </a:rPr>
              <a:t>Job descriptions, role-alignment cards, employee handbooks.</a:t>
            </a:r>
            <a:endParaRPr lang="en-US" sz="7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8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F2319-AD53-7F90-C9F0-D24E4D3A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everal colorful hands cut out of paper&#10;&#10;AI-generated content may be incorrect.">
            <a:extLst>
              <a:ext uri="{FF2B5EF4-FFF2-40B4-BE49-F238E27FC236}">
                <a16:creationId xmlns:a16="http://schemas.microsoft.com/office/drawing/2014/main" id="{55629A09-34B5-51D1-F579-EA5EC9C4E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18906" r="12517"/>
          <a:stretch>
            <a:fillRect/>
          </a:stretch>
        </p:blipFill>
        <p:spPr>
          <a:xfrm>
            <a:off x="10740570" y="5720260"/>
            <a:ext cx="5450715" cy="391383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72BC7108-9063-888B-6BB1-74D28B4E8AA3}"/>
              </a:ext>
            </a:extLst>
          </p:cNvPr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03E74AD-E8A5-B2C5-AAF0-6CE82739DFFC}"/>
                </a:ext>
              </a:extLst>
            </p:cNvPr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B9BD824-2491-819E-03DB-88B711B8A8EF}"/>
                </a:ext>
              </a:extLst>
            </p:cNvPr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16015F9-559C-7B44-FF6A-D16D45FBC1D0}"/>
              </a:ext>
            </a:extLst>
          </p:cNvPr>
          <p:cNvGrpSpPr/>
          <p:nvPr/>
        </p:nvGrpSpPr>
        <p:grpSpPr>
          <a:xfrm rot="-5400000">
            <a:off x="8095643" y="4974173"/>
            <a:ext cx="18288000" cy="338653"/>
            <a:chOff x="0" y="0"/>
            <a:chExt cx="4816593" cy="8919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33327F6-2E36-0120-979E-17AE16CAB6D5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6B59F6B-EDF6-2517-E459-418B8340463E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9FB6F1EC-A7F7-5988-1E4E-10C5613C532D}"/>
              </a:ext>
            </a:extLst>
          </p:cNvPr>
          <p:cNvSpPr/>
          <p:nvPr/>
        </p:nvSpPr>
        <p:spPr>
          <a:xfrm>
            <a:off x="14148278" y="-1351309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46A10DA-41DF-8297-CD69-BFA847E2A62D}"/>
              </a:ext>
            </a:extLst>
          </p:cNvPr>
          <p:cNvSpPr txBox="1"/>
          <p:nvPr/>
        </p:nvSpPr>
        <p:spPr>
          <a:xfrm>
            <a:off x="753785" y="1039611"/>
            <a:ext cx="1198248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60"/>
              </a:lnSpc>
              <a:spcBef>
                <a:spcPct val="0"/>
              </a:spcBef>
            </a:pP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VOLUNTEER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MANAGEMENT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1CD97A5-9EA8-B0E2-32D3-B1969C5C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07" y="2435544"/>
            <a:ext cx="15994251" cy="3995101"/>
          </a:xfrm>
        </p:spPr>
        <p:txBody>
          <a:bodyPr>
            <a:normAutofit/>
          </a:bodyPr>
          <a:lstStyle/>
          <a:p>
            <a:pPr lvl="0"/>
            <a:r>
              <a:rPr lang="en-US" sz="4400" b="1" dirty="0">
                <a:latin typeface="Aptos" panose="020B0004020202020204" pitchFamily="34" charset="0"/>
              </a:rPr>
              <a:t>Recruitment Materials: </a:t>
            </a:r>
            <a:r>
              <a:rPr lang="en-US" sz="4400" dirty="0">
                <a:latin typeface="Aptos" panose="020B0004020202020204" pitchFamily="34" charset="0"/>
              </a:rPr>
              <a:t>Draft flyers, emails, and onboarding documents.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Event Follow-Up: </a:t>
            </a:r>
            <a:r>
              <a:rPr lang="en-US" sz="4400" dirty="0">
                <a:latin typeface="Aptos" panose="020B0004020202020204" pitchFamily="34" charset="0"/>
              </a:rPr>
              <a:t>Generate thank-you notes and feedback surveys.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C9D8C364-B721-F25B-3EF8-A3D0D95621C1}"/>
              </a:ext>
            </a:extLst>
          </p:cNvPr>
          <p:cNvSpPr txBox="1">
            <a:spLocks/>
          </p:cNvSpPr>
          <p:nvPr/>
        </p:nvSpPr>
        <p:spPr>
          <a:xfrm>
            <a:off x="581153" y="6850971"/>
            <a:ext cx="8786893" cy="239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Aptos" panose="020B0004020202020204" pitchFamily="34" charset="0"/>
              </a:rPr>
              <a:t>Volunteer Coordination: </a:t>
            </a:r>
            <a:r>
              <a:rPr lang="en-US" sz="4400" dirty="0">
                <a:latin typeface="Aptos" panose="020B0004020202020204" pitchFamily="34" charset="0"/>
              </a:rPr>
              <a:t>Track volunteer engagement, skills etc.</a:t>
            </a:r>
          </a:p>
          <a:p>
            <a:endParaRPr lang="en-US" sz="4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52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300D-5B6E-B3D7-7AE8-A8B237B9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692C-CC79-218C-DB3A-1DFB5653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04" y="836075"/>
            <a:ext cx="16573500" cy="830997"/>
          </a:xfrm>
        </p:spPr>
        <p:txBody>
          <a:bodyPr>
            <a:noAutofit/>
          </a:bodyPr>
          <a:lstStyle/>
          <a:p>
            <a:pPr algn="ctr"/>
            <a:r>
              <a:rPr lang="en-US" sz="7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AI </a:t>
            </a:r>
            <a:r>
              <a:rPr lang="en-US" sz="7200" b="1" noProof="0" dirty="0">
                <a:gradFill>
                  <a:gsLst>
                    <a:gs pos="44000">
                      <a:srgbClr val="0078D4"/>
                    </a:gs>
                    <a:gs pos="0">
                      <a:srgbClr val="C03BC4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Nonprofit </a:t>
            </a:r>
            <a:r>
              <a:rPr lang="en-US" sz="7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use cases</a:t>
            </a:r>
            <a:br>
              <a:rPr lang="en-US" sz="7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7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“A day in the life…”</a:t>
            </a:r>
            <a:endParaRPr lang="en-US" sz="7200" b="1" noProof="0" dirty="0">
              <a:gradFill>
                <a:gsLst>
                  <a:gs pos="44000">
                    <a:srgbClr val="0078D4"/>
                  </a:gs>
                  <a:gs pos="0">
                    <a:srgbClr val="C03BC4"/>
                  </a:gs>
                </a:gsLst>
                <a:path path="circle">
                  <a:fillToRect l="100000" t="10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A0DA2-3C7C-BA12-616D-F37C3631A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635" y="2693436"/>
            <a:ext cx="16068734" cy="6198327"/>
          </a:xfrm>
          <a:prstGeom prst="roundRect">
            <a:avLst>
              <a:gd name="adj" fmla="val 3194"/>
            </a:avLst>
          </a:prstGeom>
          <a:ln w="6350">
            <a:solidFill>
              <a:schemeClr val="bg1">
                <a:lumMod val="95000"/>
              </a:schemeClr>
            </a:solidFill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7" name="Rectangle: Rounded Corners 78">
            <a:extLst>
              <a:ext uri="{FF2B5EF4-FFF2-40B4-BE49-F238E27FC236}">
                <a16:creationId xmlns:a16="http://schemas.microsoft.com/office/drawing/2014/main" id="{0DABC3E9-64BC-0886-7209-980B3CCC7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479125" y="5574851"/>
            <a:ext cx="4800600" cy="2743200"/>
          </a:xfrm>
          <a:prstGeom prst="roundRect">
            <a:avLst>
              <a:gd name="adj" fmla="val 6796"/>
            </a:avLst>
          </a:prstGeom>
          <a:solidFill>
            <a:srgbClr val="FFFFFF">
              <a:alpha val="85098"/>
            </a:srgbClr>
          </a:solidFill>
          <a:ln w="6350" cap="flat" cmpd="sng" algn="ctr">
            <a:solidFill>
              <a:schemeClr val="bg1">
                <a:lumMod val="95000"/>
              </a:schemeClr>
            </a:solidFill>
            <a:prstDash val="solid"/>
            <a:headEnd type="none" w="med" len="med"/>
            <a:tailEnd type="none" w="med" len="med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274320" tIns="219456" rIns="274320" bIns="21945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987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kern="0">
              <a:solidFill>
                <a:srgbClr val="1A1A1A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9" name="Rectangle: Rounded Corners 81">
            <a:extLst>
              <a:ext uri="{FF2B5EF4-FFF2-40B4-BE49-F238E27FC236}">
                <a16:creationId xmlns:a16="http://schemas.microsoft.com/office/drawing/2014/main" id="{CAFF1B6B-838E-1D94-BD76-82679AD6B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743700" y="5577162"/>
            <a:ext cx="4800600" cy="2743200"/>
          </a:xfrm>
          <a:prstGeom prst="roundRect">
            <a:avLst>
              <a:gd name="adj" fmla="val 6053"/>
            </a:avLst>
          </a:prstGeom>
          <a:solidFill>
            <a:srgbClr val="FFFFFF">
              <a:alpha val="85098"/>
            </a:srgbClr>
          </a:solidFill>
          <a:ln w="6350" cap="flat" cmpd="sng" algn="ctr">
            <a:solidFill>
              <a:schemeClr val="bg1">
                <a:lumMod val="95000"/>
              </a:schemeClr>
            </a:solidFill>
            <a:prstDash val="solid"/>
            <a:headEnd type="none" w="med" len="med"/>
            <a:tailEnd type="none" w="med" len="med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274320" tIns="219456" rIns="274320" bIns="21945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987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kern="0">
              <a:solidFill>
                <a:srgbClr val="1A1A1A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10" name="Rectangle: Rounded Corners 83">
            <a:extLst>
              <a:ext uri="{FF2B5EF4-FFF2-40B4-BE49-F238E27FC236}">
                <a16:creationId xmlns:a16="http://schemas.microsoft.com/office/drawing/2014/main" id="{2BE427AD-12F1-8DFB-FF94-F3C72BB91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2001500" y="5574851"/>
            <a:ext cx="4800600" cy="2743200"/>
          </a:xfrm>
          <a:prstGeom prst="roundRect">
            <a:avLst>
              <a:gd name="adj" fmla="val 5310"/>
            </a:avLst>
          </a:prstGeom>
          <a:solidFill>
            <a:srgbClr val="FFFFFF">
              <a:alpha val="85098"/>
            </a:srgbClr>
          </a:solidFill>
          <a:ln w="6350" cap="flat" cmpd="sng" algn="ctr">
            <a:solidFill>
              <a:schemeClr val="bg1">
                <a:lumMod val="95000"/>
              </a:schemeClr>
            </a:solidFill>
            <a:prstDash val="solid"/>
            <a:headEnd type="none" w="med" len="med"/>
            <a:tailEnd type="none" w="med" len="med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274320" tIns="219456" rIns="274320" bIns="21945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987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kern="0">
              <a:solidFill>
                <a:srgbClr val="1A1A1A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7237A06F-7B4E-14C4-8E0C-C62D8C158CED}"/>
              </a:ext>
            </a:extLst>
          </p:cNvPr>
          <p:cNvSpPr txBox="1"/>
          <p:nvPr/>
        </p:nvSpPr>
        <p:spPr>
          <a:xfrm>
            <a:off x="1479125" y="5830031"/>
            <a:ext cx="4816553" cy="4154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sz="2700" b="1" dirty="0">
                <a:ln w="3175">
                  <a:noFill/>
                </a:ln>
                <a:gradFill>
                  <a:gsLst>
                    <a:gs pos="37000">
                      <a:srgbClr val="0078D4"/>
                    </a:gs>
                    <a:gs pos="0">
                      <a:srgbClr val="C03BC4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Segoe UI" pitchFamily="34" charset="0"/>
              </a:rPr>
              <a:t>Overview and opportunities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DA84851D-9CA5-1BD6-66D1-E45D565B4C73}"/>
              </a:ext>
            </a:extLst>
          </p:cNvPr>
          <p:cNvSpPr txBox="1"/>
          <p:nvPr/>
        </p:nvSpPr>
        <p:spPr>
          <a:xfrm>
            <a:off x="1831105" y="6352262"/>
            <a:ext cx="4128551" cy="139403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551">
              <a:lnSpc>
                <a:spcPct val="110000"/>
              </a:lnSpc>
              <a:defRPr/>
            </a:pPr>
            <a:r>
              <a:rPr lang="en-US" sz="2100">
                <a:solidFill>
                  <a:srgbClr val="111111"/>
                </a:solidFill>
                <a:latin typeface="Aptos" panose="020B0004020202020204" pitchFamily="34" charset="0"/>
                <a:ea typeface="Roboto"/>
                <a:cs typeface="Roboto"/>
              </a:rPr>
              <a:t>AI holds tremendous potential for nonprofit organizations. Discover key opportunities and learn how AI can assist.</a:t>
            </a:r>
            <a:endParaRPr lang="en-US" sz="21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CE5DC481-83F9-1CCB-5CD0-4DF89CD25BDE}"/>
              </a:ext>
            </a:extLst>
          </p:cNvPr>
          <p:cNvSpPr txBox="1"/>
          <p:nvPr/>
        </p:nvSpPr>
        <p:spPr>
          <a:xfrm>
            <a:off x="7447658" y="5832343"/>
            <a:ext cx="3424592" cy="4154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sz="2700" b="1" dirty="0">
                <a:ln w="3175">
                  <a:noFill/>
                </a:ln>
                <a:gradFill>
                  <a:gsLst>
                    <a:gs pos="37000">
                      <a:srgbClr val="0078D4"/>
                    </a:gs>
                    <a:gs pos="0">
                      <a:srgbClr val="C03BC4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Segoe UI" pitchFamily="34" charset="0"/>
              </a:rPr>
              <a:t>Use case by role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7CE36052-017F-7D2D-518E-1E50CC785760}"/>
              </a:ext>
            </a:extLst>
          </p:cNvPr>
          <p:cNvSpPr txBox="1"/>
          <p:nvPr/>
        </p:nvSpPr>
        <p:spPr>
          <a:xfrm>
            <a:off x="7102554" y="6354573"/>
            <a:ext cx="4114800" cy="174951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551">
              <a:lnSpc>
                <a:spcPct val="110000"/>
              </a:lnSpc>
              <a:defRPr/>
            </a:pPr>
            <a:r>
              <a:rPr lang="en-US" sz="2100">
                <a:solidFill>
                  <a:srgbClr val="000000"/>
                </a:solidFill>
                <a:latin typeface="Aptos" panose="020B0004020202020204" pitchFamily="34" charset="0"/>
              </a:rPr>
              <a:t>Copilot can enhance the tasks that nonprofit users perform every day. Explore key use cases and how Copilot and agents can assist along the way.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C1D5E5BB-5513-3E32-688C-CABC3789C60A}"/>
              </a:ext>
            </a:extLst>
          </p:cNvPr>
          <p:cNvSpPr txBox="1"/>
          <p:nvPr/>
        </p:nvSpPr>
        <p:spPr>
          <a:xfrm>
            <a:off x="12296135" y="5830031"/>
            <a:ext cx="4211331" cy="4154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sz="2700" b="1" dirty="0">
                <a:ln w="3175">
                  <a:noFill/>
                </a:ln>
                <a:gradFill>
                  <a:gsLst>
                    <a:gs pos="37000">
                      <a:srgbClr val="0078D4"/>
                    </a:gs>
                    <a:gs pos="0">
                      <a:srgbClr val="C03BC4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Segoe UI" pitchFamily="34" charset="0"/>
              </a:rPr>
              <a:t>Day in the life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916BB1D9-AB44-2DDC-83A2-5215522677B4}"/>
              </a:ext>
            </a:extLst>
          </p:cNvPr>
          <p:cNvSpPr txBox="1"/>
          <p:nvPr/>
        </p:nvSpPr>
        <p:spPr>
          <a:xfrm>
            <a:off x="12474585" y="6352262"/>
            <a:ext cx="3854430" cy="105214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551">
              <a:lnSpc>
                <a:spcPct val="110000"/>
              </a:lnSpc>
              <a:defRPr/>
            </a:pPr>
            <a:r>
              <a:rPr lang="en-US" sz="2100">
                <a:solidFill>
                  <a:srgbClr val="000000"/>
                </a:solidFill>
                <a:latin typeface="Aptos" panose="020B0004020202020204" pitchFamily="34" charset="0"/>
                <a:cs typeface="Segoe UI"/>
              </a:rPr>
              <a:t>See how real-life nonprofit users are leveraging Copilot day-to-day.</a:t>
            </a:r>
          </a:p>
        </p:txBody>
      </p:sp>
    </p:spTree>
    <p:extLst>
      <p:ext uri="{BB962C8B-B14F-4D97-AF65-F5344CB8AC3E}">
        <p14:creationId xmlns:p14="http://schemas.microsoft.com/office/powerpoint/2010/main" val="2855722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2E87-6F49-5F9E-946B-FFE4B201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 Placeholder 116">
            <a:extLst>
              <a:ext uri="{FF2B5EF4-FFF2-40B4-BE49-F238E27FC236}">
                <a16:creationId xmlns:a16="http://schemas.microsoft.com/office/drawing/2014/main" id="{937F43E7-EE1A-7D33-0043-4A6C7F43390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082" y="1539455"/>
            <a:ext cx="3646869" cy="1696619"/>
          </a:xfrm>
        </p:spPr>
        <p:txBody>
          <a:bodyPr/>
          <a:lstStyle/>
          <a:p>
            <a:r>
              <a:rPr lang="en-US" noProof="0" dirty="0"/>
              <a:t>With limited resources, Nonprofit organizations can benefit from AI assistance in all aspects of fundraising from researching sources to drafting grant proposals.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1D10B277-4D6D-11A9-9E6D-D2224542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432" y="459837"/>
            <a:ext cx="8078048" cy="83099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Funding research and grant proposal writing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117E043B-46D1-F15A-E221-2C66B59074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45527" y="781649"/>
            <a:ext cx="2185449" cy="263421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Buy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71E9BD9-43EC-684E-584D-1E07F3BAAC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24336" y="781651"/>
            <a:ext cx="4454232" cy="253916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Microsoft 365 Copilot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D4A1191-5A40-BA3A-F1F2-F2356E4F9D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6" y="690905"/>
            <a:ext cx="3002090" cy="323166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Nonprofit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9872087-02B8-0B9A-3246-0B59677CDDA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774335" y="4088241"/>
            <a:ext cx="3858393" cy="1069314"/>
          </a:xfrm>
        </p:spPr>
        <p:txBody>
          <a:bodyPr/>
          <a:lstStyle/>
          <a:p>
            <a:r>
              <a:rPr lang="en-US" noProof="0" dirty="0"/>
              <a:t>Example prompt</a:t>
            </a:r>
            <a:r>
              <a:rPr lang="en-US" noProof="0" dirty="0">
                <a:latin typeface="+mj-lt"/>
              </a:rPr>
              <a:t>: Search for government agencies, foundations</a:t>
            </a:r>
            <a:r>
              <a:rPr lang="en-US" noProof="0" dirty="0"/>
              <a:t>, and corporations that offer grants for [your nonprofit’s mission or project type]. Provide details on eligibility criteria, application deadlines, and funding amounts.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0B5A7B5-3CBD-F74F-EEFC-89F8138962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335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Identify funding sources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D4CE74C2-6F51-B7D7-4926-CCFA8E681F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4335" y="2158073"/>
            <a:ext cx="3858393" cy="940052"/>
          </a:xfrm>
        </p:spPr>
        <p:txBody>
          <a:bodyPr/>
          <a:lstStyle/>
          <a:p>
            <a:r>
              <a:rPr lang="en-US" noProof="0" dirty="0"/>
              <a:t>Discover potential funding sources by identifying potential grants that match your nonprofit’s needs.</a:t>
            </a:r>
          </a:p>
          <a:p>
            <a:endParaRPr lang="en-US" noProof="0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6445751-2079-CA4D-15D9-2181E7D1613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0002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Conduct market research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845FE2B4-2AA6-B060-B005-2F8C0273304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100023" y="2158073"/>
            <a:ext cx="3858393" cy="940052"/>
          </a:xfrm>
        </p:spPr>
        <p:txBody>
          <a:bodyPr/>
          <a:lstStyle/>
          <a:p>
            <a:r>
              <a:rPr lang="en-US" noProof="0"/>
              <a:t>Use Business Chat for Web to search for relevant data sources such as industry reports, government statistics, and market analysis articles.</a:t>
            </a:r>
          </a:p>
          <a:p>
            <a:endParaRPr lang="en-US" noProof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048A9DD5-E36B-4B8F-2B92-2DBC72F32A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342571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Create a PivotTable </a:t>
            </a:r>
            <a:r>
              <a:rPr lang="en-US" noProof="0"/>
              <a:t>to summarize donor preferences by cause and average donation amount. 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EDE4F773-9CD7-EAEF-CE34-7C09E3A8705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42571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Analyze data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9DECC67-A711-126A-7688-EE4C882D91E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425713" y="2158073"/>
            <a:ext cx="3858393" cy="940052"/>
          </a:xfrm>
        </p:spPr>
        <p:txBody>
          <a:bodyPr/>
          <a:lstStyle/>
          <a:p>
            <a:r>
              <a:rPr lang="en-US" noProof="0"/>
              <a:t>Use Copilot in Excel to analyze donor preferences and generate insights. Organize donor data into an Excel sheet with columns for donor name, donation amount, frequency, preferred causes, and demographics. 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491DE581-4AAF-7511-E7BF-9A8C0E488E14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0002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Search and summarize recent </a:t>
            </a:r>
            <a:r>
              <a:rPr lang="en-US" noProof="0"/>
              <a:t>reports on funding trends and donor preferences [your industry] and summarize findings. 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F2689D67-E926-FA09-CEB4-89A2C5B923F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4335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Draft an email </a:t>
            </a:r>
            <a:r>
              <a:rPr lang="en-US" noProof="0"/>
              <a:t>to [funder’s name] introducing my nonprofit and expressing interest in their grant program. Highlight key points from /[proposal in Word]. 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27A4364-EC88-E9F9-48D7-4E113ADA31E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74335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Craft customized emails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326FE1C8-9337-C340-7911-2E47E00676B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4335" y="6076436"/>
            <a:ext cx="3858393" cy="940052"/>
          </a:xfrm>
        </p:spPr>
        <p:txBody>
          <a:bodyPr/>
          <a:lstStyle/>
          <a:p>
            <a:r>
              <a:rPr lang="en-US" noProof="0"/>
              <a:t>Craft compelling emails to send to potential funders with the details of your proposal. </a:t>
            </a:r>
          </a:p>
          <a:p>
            <a:endParaRPr lang="en-US" noProof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AA2ED80-5559-27D2-FFFC-AADA436F8F0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0002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Draft your proposal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5E181F10-8853-F170-7659-8315B12ECC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00023" y="6076436"/>
            <a:ext cx="3858393" cy="940052"/>
          </a:xfrm>
        </p:spPr>
        <p:txBody>
          <a:bodyPr/>
          <a:lstStyle/>
          <a:p>
            <a:r>
              <a:rPr lang="en-US" noProof="0"/>
              <a:t>Prompt Copilot in Word to create a grant proposal, incorporating key insights and data visualizations. </a:t>
            </a:r>
          </a:p>
          <a:p>
            <a:endParaRPr lang="en-US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413A777-B123-E677-5CDC-1719943DB0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3425713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Create a bar chart </a:t>
            </a:r>
            <a:r>
              <a:rPr lang="en-US" noProof="0"/>
              <a:t>to visualize the distribution of donor preferences across different causes over the last five years.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48EBFA63-1A4F-D2BF-25B5-3637A18820D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342571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Create data visualizations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CF6B29-BCB4-1E3C-C755-E70C969B426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3425713" y="6076436"/>
            <a:ext cx="3858393" cy="940052"/>
          </a:xfrm>
        </p:spPr>
        <p:txBody>
          <a:bodyPr/>
          <a:lstStyle/>
          <a:p>
            <a:r>
              <a:rPr lang="en-US" noProof="0"/>
              <a:t>Use Copilot to analyze the data and create visual reports to summarize your findings. </a:t>
            </a:r>
          </a:p>
          <a:p>
            <a:endParaRPr lang="en-US" noProof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E93A149E-514F-9D50-1265-64F4E2681F0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100023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Create a grant proposal </a:t>
            </a:r>
            <a:r>
              <a:rPr lang="en-US" noProof="0"/>
              <a:t>for [your nonprofit’s project], including an executive summary, needs statement that references insights from /[project plan.docx], project description, budget, and organization information. </a:t>
            </a:r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F4775D00-4515-302B-A810-B6B4FD19573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</p:spPr>
        <p:txBody>
          <a:bodyPr/>
          <a:lstStyle/>
          <a:p>
            <a:r>
              <a:rPr lang="en-US" noProof="0"/>
              <a:t>Value benefit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CA618F3F-6D33-7E6B-A718-B9746E93C85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</p:spPr>
        <p:txBody>
          <a:bodyPr/>
          <a:lstStyle/>
          <a:p>
            <a:r>
              <a:rPr lang="en-US" noProof="0"/>
              <a:t>KPIs impacted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F044132-BC2C-9009-C0A0-7991B7A6BE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Word</a:t>
            </a:r>
          </a:p>
        </p:txBody>
      </p:sp>
      <p:pic>
        <p:nvPicPr>
          <p:cNvPr id="120" name="Picture 2" descr="Download Microsoft Word Logo Transparent Png on pnghq.com">
            <a:extLst>
              <a:ext uri="{FF2B5EF4-FFF2-40B4-BE49-F238E27FC236}">
                <a16:creationId xmlns:a16="http://schemas.microsoft.com/office/drawing/2014/main" id="{E60DDCBD-D2B4-624D-3AA2-33E38289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8478"/>
          <a:stretch/>
        </p:blipFill>
        <p:spPr bwMode="auto">
          <a:xfrm>
            <a:off x="9101138" y="7286086"/>
            <a:ext cx="329408" cy="3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9937245D-513C-CE4F-84F7-72ABA314CA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1</a:t>
            </a:r>
          </a:p>
        </p:txBody>
      </p:sp>
      <p:pic>
        <p:nvPicPr>
          <p:cNvPr id="123" name="Picture 50">
            <a:hlinkClick r:id="rId4"/>
            <a:extLst>
              <a:ext uri="{FF2B5EF4-FFF2-40B4-BE49-F238E27FC236}">
                <a16:creationId xmlns:a16="http://schemas.microsoft.com/office/drawing/2014/main" id="{E7C4675F-9DA6-2DB2-50B0-C2D3AD4E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8" y="3310560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E9361020-6F58-EA11-67C6-5DC9AADDFB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1</a:t>
            </a:r>
          </a:p>
        </p:txBody>
      </p:sp>
      <p:pic>
        <p:nvPicPr>
          <p:cNvPr id="129" name="Picture 50">
            <a:hlinkClick r:id="rId4"/>
            <a:extLst>
              <a:ext uri="{FF2B5EF4-FFF2-40B4-BE49-F238E27FC236}">
                <a16:creationId xmlns:a16="http://schemas.microsoft.com/office/drawing/2014/main" id="{1BD026EA-D554-D853-BC22-A461E5DB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7" y="3310560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73C304BD-ED71-F7ED-34E6-31B9568001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32" name="Graphic 131">
            <a:extLst>
              <a:ext uri="{FF2B5EF4-FFF2-40B4-BE49-F238E27FC236}">
                <a16:creationId xmlns:a16="http://schemas.microsoft.com/office/drawing/2014/main" id="{46477A6D-8368-764F-06F0-A7FFBA098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5682" b="-5682"/>
          <a:stretch/>
        </p:blipFill>
        <p:spPr>
          <a:xfrm>
            <a:off x="13425488" y="3326829"/>
            <a:ext cx="331023" cy="331023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50C014FF-7850-8C76-49A5-09A7B453A4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06E7E733-7198-7F88-A282-37B653644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5682" b="-5682"/>
          <a:stretch/>
        </p:blipFill>
        <p:spPr>
          <a:xfrm>
            <a:off x="13425488" y="7276610"/>
            <a:ext cx="331023" cy="331023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F66A76DA-2BE6-EFC8-3C18-7D0CED94CC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2</a:t>
            </a:r>
          </a:p>
        </p:txBody>
      </p:sp>
      <p:pic>
        <p:nvPicPr>
          <p:cNvPr id="138" name="Picture 50">
            <a:hlinkClick r:id="rId4"/>
            <a:extLst>
              <a:ext uri="{FF2B5EF4-FFF2-40B4-BE49-F238E27FC236}">
                <a16:creationId xmlns:a16="http://schemas.microsoft.com/office/drawing/2014/main" id="{BC5401BA-566A-B9BA-50F6-C62220EC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7" y="7260339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02CBB3B-F9CD-B050-7A63-1B0799ACBF2A}"/>
              </a:ext>
            </a:extLst>
          </p:cNvPr>
          <p:cNvGrpSpPr/>
          <p:nvPr/>
        </p:nvGrpSpPr>
        <p:grpSpPr>
          <a:xfrm>
            <a:off x="481079" y="7530987"/>
            <a:ext cx="2657408" cy="324000"/>
            <a:chOff x="320719" y="4224856"/>
            <a:chExt cx="1771605" cy="219456"/>
          </a:xfrm>
        </p:grpSpPr>
        <p:sp>
          <p:nvSpPr>
            <p:cNvPr id="140" name="Rectangle: Rounded Corners 6">
              <a:extLst>
                <a:ext uri="{FF2B5EF4-FFF2-40B4-BE49-F238E27FC236}">
                  <a16:creationId xmlns:a16="http://schemas.microsoft.com/office/drawing/2014/main" id="{B621B0CD-A51A-EB9F-A4D8-343F43F69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Cost savings</a:t>
              </a:r>
            </a:p>
          </p:txBody>
        </p:sp>
        <p:pic>
          <p:nvPicPr>
            <p:cNvPr id="141" name="Graphic 140">
              <a:extLst>
                <a:ext uri="{FF2B5EF4-FFF2-40B4-BE49-F238E27FC236}">
                  <a16:creationId xmlns:a16="http://schemas.microsoft.com/office/drawing/2014/main" id="{5E966A51-7D7F-861B-9CAD-5D8A8AB7D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92A7015-F522-5ED3-F8F4-77D20C5AA892}"/>
              </a:ext>
            </a:extLst>
          </p:cNvPr>
          <p:cNvGrpSpPr/>
          <p:nvPr/>
        </p:nvGrpSpPr>
        <p:grpSpPr>
          <a:xfrm>
            <a:off x="481082" y="7963908"/>
            <a:ext cx="2657408" cy="324000"/>
            <a:chOff x="320721" y="4517211"/>
            <a:chExt cx="1771605" cy="216000"/>
          </a:xfrm>
        </p:grpSpPr>
        <p:sp>
          <p:nvSpPr>
            <p:cNvPr id="143" name="Rectangle: Rounded Corners 6">
              <a:extLst>
                <a:ext uri="{FF2B5EF4-FFF2-40B4-BE49-F238E27FC236}">
                  <a16:creationId xmlns:a16="http://schemas.microsoft.com/office/drawing/2014/main" id="{9DC90B23-D5B4-EDD8-FD43-1A67C841D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Employee experience</a:t>
              </a:r>
            </a:p>
          </p:txBody>
        </p:sp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E2AC7A70-5A8D-DE97-E817-F3756F4A4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90D42B0-0F35-50FB-1CC4-BF158A849FF3}"/>
              </a:ext>
            </a:extLst>
          </p:cNvPr>
          <p:cNvGrpSpPr/>
          <p:nvPr/>
        </p:nvGrpSpPr>
        <p:grpSpPr>
          <a:xfrm>
            <a:off x="481079" y="5668254"/>
            <a:ext cx="2657408" cy="324000"/>
            <a:chOff x="320719" y="4224856"/>
            <a:chExt cx="1771605" cy="219456"/>
          </a:xfrm>
        </p:grpSpPr>
        <p:sp>
          <p:nvSpPr>
            <p:cNvPr id="146" name="Rectangle: Rounded Corners 6">
              <a:extLst>
                <a:ext uri="{FF2B5EF4-FFF2-40B4-BE49-F238E27FC236}">
                  <a16:creationId xmlns:a16="http://schemas.microsoft.com/office/drawing/2014/main" id="{AD92DE16-4A66-7F60-9BA7-1BE5CC7A5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 panose="020B0702040204020203" pitchFamily="34" charset="0"/>
                </a:rPr>
                <a:t>Fundraising ROI</a:t>
              </a:r>
            </a:p>
          </p:txBody>
        </p:sp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CC91C979-1978-E66A-F62B-7BB912940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1276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67AB7-6124-9D77-0C3D-FFC77C953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3AC95F56-07B5-B949-1D37-85FE3DBCE7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7082" y="1539455"/>
            <a:ext cx="3646869" cy="1696619"/>
          </a:xfrm>
        </p:spPr>
        <p:txBody>
          <a:bodyPr/>
          <a:lstStyle/>
          <a:p>
            <a:r>
              <a:rPr lang="en-US" noProof="0" dirty="0"/>
              <a:t>Creating personalize messages to donors can increase fundraising effectiveness and Copilot can help with everything from analyzing data to writing creative emails.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C54E26-CF33-9A9D-050A-B53952203B8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645527" y="781649"/>
            <a:ext cx="2185449" cy="263421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Buy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9F3A863-27E4-AD06-E59F-EB17AA28D48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724336" y="781651"/>
            <a:ext cx="4454232" cy="253916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Microsoft 365 Copilot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2970A7FD-9E21-639B-03CD-E1DC8B11E1F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74334" y="4088241"/>
            <a:ext cx="3858393" cy="1069314"/>
          </a:xfrm>
        </p:spPr>
        <p:txBody>
          <a:bodyPr/>
          <a:lstStyle/>
          <a:p>
            <a:r>
              <a:rPr lang="en-US" noProof="0" dirty="0"/>
              <a:t>Example prompt: </a:t>
            </a:r>
            <a:r>
              <a:rPr lang="en-US" noProof="0" dirty="0">
                <a:latin typeface="+mj-lt"/>
              </a:rPr>
              <a:t>Create a summary table </a:t>
            </a:r>
            <a:r>
              <a:rPr lang="en-US" noProof="0" dirty="0"/>
              <a:t>showing total donations by donor for the </a:t>
            </a:r>
            <a:br>
              <a:rPr lang="en-US" noProof="0" dirty="0"/>
            </a:br>
            <a:r>
              <a:rPr lang="en-US" noProof="0" dirty="0"/>
              <a:t>past year.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F47614-8A3E-051F-61F5-D2D5FA89305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774335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Identify trends and patterns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DAD48A2-9315-252F-7122-DC661BDF0A4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4335" y="2158073"/>
            <a:ext cx="3858393" cy="940052"/>
          </a:xfrm>
        </p:spPr>
        <p:txBody>
          <a:bodyPr/>
          <a:lstStyle/>
          <a:p>
            <a:r>
              <a:rPr lang="en-US" noProof="0" dirty="0"/>
              <a:t>Leverage Copilot in Excel to analyze data. Import data from various sources to identify trends and patterns in donor behavior, helping to pinpoint potential prospects.</a:t>
            </a:r>
          </a:p>
          <a:p>
            <a:endParaRPr lang="en-US" noProof="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D1F78BE-1ABB-7878-A29A-E6DE512C9AE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0002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Segment and score prospects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7F313D8-D04D-44C6-42D6-7FB1140D911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100023" y="2158073"/>
            <a:ext cx="3858393" cy="940052"/>
          </a:xfrm>
        </p:spPr>
        <p:txBody>
          <a:bodyPr/>
          <a:lstStyle/>
          <a:p>
            <a:r>
              <a:rPr lang="en-US" noProof="0"/>
              <a:t>Categorize prospects based on specific criteria and assign scores to prioritize them. </a:t>
            </a:r>
          </a:p>
          <a:p>
            <a:endParaRPr lang="en-US" noProof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AF01754-C776-CA43-1B7A-11249AA5908D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342571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Write an email message using a warm tone</a:t>
            </a:r>
            <a:r>
              <a:rPr lang="en-US" noProof="0"/>
              <a:t> thanking the donor for making more than $1,000 in donations </a:t>
            </a:r>
            <a:br>
              <a:rPr lang="en-US" noProof="0"/>
            </a:br>
            <a:r>
              <a:rPr lang="en-US" noProof="0"/>
              <a:t>last year.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AF7BBEA-39DB-F73E-BD83-23D6649E835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342571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Personalize messaging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B8BBC5E-2B0B-9DDB-3ED5-3FCBA214990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3425488" y="2158073"/>
            <a:ext cx="3858393" cy="940052"/>
          </a:xfrm>
        </p:spPr>
        <p:txBody>
          <a:bodyPr/>
          <a:lstStyle/>
          <a:p>
            <a:r>
              <a:rPr lang="en-US" noProof="0"/>
              <a:t>Based on the insights gained from data analysis, draft personalized messages for each donor segment.</a:t>
            </a:r>
          </a:p>
          <a:p>
            <a:endParaRPr lang="en-US" noProof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03B771D-F8D4-1DF8-72D0-11D23283906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910002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Assign a score to each prospect</a:t>
            </a:r>
            <a:r>
              <a:rPr lang="en-US" noProof="0"/>
              <a:t> based on their donation frequency and average donation amount.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D9E5E4C-CA18-52BA-57B2-7C3A7379C97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1261225" y="8007753"/>
            <a:ext cx="4742601" cy="1069314"/>
          </a:xfrm>
        </p:spPr>
        <p:txBody>
          <a:bodyPr/>
          <a:lstStyle/>
          <a:p>
            <a:r>
              <a:rPr lang="en-US" noProof="0"/>
              <a:t>Example prompt: Summarize recent interactions with [donor name] and suggest follow-up actions.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4E3BA3B-655A-BE8A-484E-783020F2E15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1261225" y="5564572"/>
            <a:ext cx="4742601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Manage pipeline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D75938A-F25B-256B-653C-CB9C567D8B1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1261225" y="6076436"/>
            <a:ext cx="4742601" cy="940052"/>
          </a:xfrm>
        </p:spPr>
        <p:txBody>
          <a:bodyPr/>
          <a:lstStyle/>
          <a:p>
            <a:r>
              <a:rPr lang="en-US" noProof="0"/>
              <a:t>Track interactions with potential donors and partners, providing insights into the best times to reach out and the most effective communication strategies.</a:t>
            </a:r>
          </a:p>
          <a:p>
            <a:endParaRPr lang="en-US" noProof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E2CA46C-1E4E-89E9-87BB-234AA514CF3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</p:spPr>
        <p:txBody>
          <a:bodyPr/>
          <a:lstStyle/>
          <a:p>
            <a:r>
              <a:rPr lang="en-US" noProof="0"/>
              <a:t>Value benefit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4CE413-2881-5094-44D9-6442C7FEAFF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</p:spPr>
        <p:txBody>
          <a:bodyPr/>
          <a:lstStyle/>
          <a:p>
            <a:r>
              <a:rPr lang="en-US" noProof="0"/>
              <a:t>KPIs impacted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4E0A4C7-A085-9ACD-7B3D-A016B09A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812" y="560102"/>
            <a:ext cx="6135605" cy="584775"/>
          </a:xfrm>
        </p:spPr>
        <p:txBody>
          <a:bodyPr>
            <a:spAutoFit/>
          </a:bodyPr>
          <a:lstStyle/>
          <a:p>
            <a:r>
              <a:rPr lang="en-US" sz="3200" b="1" dirty="0">
                <a:ln w="3175">
                  <a:noFill/>
                </a:ln>
                <a:latin typeface="Aptos" panose="020B0004020202020204" pitchFamily="34" charset="0"/>
              </a:rPr>
              <a:t>Manage the donor pipeline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082024A-BB4D-1243-B1C0-AD1A6DEDED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5" y="621656"/>
            <a:ext cx="5992172" cy="461666"/>
          </a:xfrm>
        </p:spPr>
        <p:txBody>
          <a:bodyPr>
            <a:normAutofit fontScale="92500" lnSpcReduction="20000"/>
          </a:bodyPr>
          <a:lstStyle/>
          <a:p>
            <a:r>
              <a:rPr lang="en-US" noProof="0"/>
              <a:t>Nonprofit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47BB35-D214-1CD2-8EE4-8A573B210F53}"/>
              </a:ext>
            </a:extLst>
          </p:cNvPr>
          <p:cNvGrpSpPr/>
          <p:nvPr/>
        </p:nvGrpSpPr>
        <p:grpSpPr>
          <a:xfrm>
            <a:off x="481079" y="7530987"/>
            <a:ext cx="2657408" cy="324000"/>
            <a:chOff x="320719" y="4224856"/>
            <a:chExt cx="1771605" cy="219456"/>
          </a:xfrm>
        </p:grpSpPr>
        <p:sp>
          <p:nvSpPr>
            <p:cNvPr id="44" name="Rectangle: Rounded Corners 6">
              <a:extLst>
                <a:ext uri="{FF2B5EF4-FFF2-40B4-BE49-F238E27FC236}">
                  <a16:creationId xmlns:a16="http://schemas.microsoft.com/office/drawing/2014/main" id="{1333D726-528E-C2A9-A3B6-D289D81D1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Cost savings</a:t>
              </a: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1E3D13A-6B30-B361-7DE3-031CA157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FA568D-DD06-EAF6-362A-15040EDA9E53}"/>
              </a:ext>
            </a:extLst>
          </p:cNvPr>
          <p:cNvGrpSpPr/>
          <p:nvPr/>
        </p:nvGrpSpPr>
        <p:grpSpPr>
          <a:xfrm>
            <a:off x="481082" y="7963908"/>
            <a:ext cx="2657408" cy="324000"/>
            <a:chOff x="320721" y="4517211"/>
            <a:chExt cx="1771605" cy="216000"/>
          </a:xfrm>
        </p:grpSpPr>
        <p:sp>
          <p:nvSpPr>
            <p:cNvPr id="47" name="Rectangle: Rounded Corners 6">
              <a:extLst>
                <a:ext uri="{FF2B5EF4-FFF2-40B4-BE49-F238E27FC236}">
                  <a16:creationId xmlns:a16="http://schemas.microsoft.com/office/drawing/2014/main" id="{0AF9311F-BBF2-C8F0-E105-89DF6F100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Employee experience</a:t>
              </a: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AC7CEBC1-E03F-FC9E-E4F2-3B1D91B7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0EFAA9-4827-0026-96D6-CB71F6D3DF1C}"/>
              </a:ext>
            </a:extLst>
          </p:cNvPr>
          <p:cNvGrpSpPr/>
          <p:nvPr/>
        </p:nvGrpSpPr>
        <p:grpSpPr>
          <a:xfrm>
            <a:off x="481079" y="5668254"/>
            <a:ext cx="2657408" cy="324000"/>
            <a:chOff x="320719" y="4224856"/>
            <a:chExt cx="1771605" cy="219456"/>
          </a:xfrm>
        </p:grpSpPr>
        <p:sp>
          <p:nvSpPr>
            <p:cNvPr id="50" name="Rectangle: Rounded Corners 6">
              <a:extLst>
                <a:ext uri="{FF2B5EF4-FFF2-40B4-BE49-F238E27FC236}">
                  <a16:creationId xmlns:a16="http://schemas.microsoft.com/office/drawing/2014/main" id="{EC53B662-FD8D-9379-1F7D-844228822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 panose="020B0702040204020203" pitchFamily="34" charset="0"/>
                </a:rPr>
                <a:t>Fundraising ROI</a:t>
              </a: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E3C67486-112D-7A5D-3229-16D549C4C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FE274E41-5F8B-6BB7-CE54-F5AF0902DF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83" name="Graphic 182">
            <a:extLst>
              <a:ext uri="{FF2B5EF4-FFF2-40B4-BE49-F238E27FC236}">
                <a16:creationId xmlns:a16="http://schemas.microsoft.com/office/drawing/2014/main" id="{3840CA70-39A2-3424-A99E-29BCFE6D87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5682" b="-5682"/>
          <a:stretch/>
        </p:blipFill>
        <p:spPr>
          <a:xfrm>
            <a:off x="9100023" y="3326829"/>
            <a:ext cx="331023" cy="331023"/>
          </a:xfrm>
          <a:prstGeom prst="rect">
            <a:avLst/>
          </a:prstGeom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EB39B296-9D6A-FB5B-CF43-EC3614DF2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1826407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1</a:t>
            </a:r>
          </a:p>
        </p:txBody>
      </p:sp>
      <p:pic>
        <p:nvPicPr>
          <p:cNvPr id="186" name="Picture 50">
            <a:hlinkClick r:id="rId8"/>
            <a:extLst>
              <a:ext uri="{FF2B5EF4-FFF2-40B4-BE49-F238E27FC236}">
                <a16:creationId xmlns:a16="http://schemas.microsoft.com/office/drawing/2014/main" id="{E5AECE7B-738B-D72B-7740-E6E5934C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932" y="7260339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3A5503CF-6AD7-4689-78CB-18750936B1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92" name="Graphic 191">
            <a:extLst>
              <a:ext uri="{FF2B5EF4-FFF2-40B4-BE49-F238E27FC236}">
                <a16:creationId xmlns:a16="http://schemas.microsoft.com/office/drawing/2014/main" id="{4DD59258-3CF0-F73F-C361-5510C0F9D8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5682" b="-5682"/>
          <a:stretch/>
        </p:blipFill>
        <p:spPr>
          <a:xfrm>
            <a:off x="4774407" y="3326829"/>
            <a:ext cx="331023" cy="331023"/>
          </a:xfrm>
          <a:prstGeom prst="rect">
            <a:avLst/>
          </a:prstGeom>
        </p:spPr>
      </p:pic>
      <p:sp>
        <p:nvSpPr>
          <p:cNvPr id="197" name="TextBox 196">
            <a:extLst>
              <a:ext uri="{FF2B5EF4-FFF2-40B4-BE49-F238E27FC236}">
                <a16:creationId xmlns:a16="http://schemas.microsoft.com/office/drawing/2014/main" id="{14C7926D-0775-1D37-36E4-AADB1E6CD0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Outlook</a:t>
            </a:r>
          </a:p>
        </p:txBody>
      </p:sp>
      <p:pic>
        <p:nvPicPr>
          <p:cNvPr id="198" name="Picture 28" descr="Microsoft Outlook Logo PNG, Logo Outlook.com Transparent Images - Free ...">
            <a:extLst>
              <a:ext uri="{FF2B5EF4-FFF2-40B4-BE49-F238E27FC236}">
                <a16:creationId xmlns:a16="http://schemas.microsoft.com/office/drawing/2014/main" id="{E9F65F67-DF87-D921-EBBC-91C1A008226C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1" b="-3781"/>
          <a:stretch/>
        </p:blipFill>
        <p:spPr bwMode="auto">
          <a:xfrm>
            <a:off x="13425488" y="3324978"/>
            <a:ext cx="334725" cy="3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C90CBE-2969-7E8D-2EAA-156649B21B65}"/>
              </a:ext>
            </a:extLst>
          </p:cNvPr>
          <p:cNvSpPr/>
          <p:nvPr/>
        </p:nvSpPr>
        <p:spPr>
          <a:xfrm>
            <a:off x="5759450" y="5668254"/>
            <a:ext cx="5454650" cy="63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088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F4279-B994-D949-A6EC-48572582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0F2D2107-E4C5-C3D7-7DD3-2C51C801E3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082" y="1539455"/>
            <a:ext cx="3646869" cy="1696619"/>
          </a:xfrm>
        </p:spPr>
        <p:txBody>
          <a:bodyPr/>
          <a:lstStyle/>
          <a:p>
            <a:r>
              <a:rPr lang="en-US" noProof="0" dirty="0"/>
              <a:t>Tracking program performance and collaborating on improvements is easier with Copilot.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B66BF1B1-37A4-AD7A-E9CD-2633F5C7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812" y="644740"/>
            <a:ext cx="5992172" cy="36933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Optimize program performance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57D82F09-D917-BFDC-CF9F-C4B856C467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45527" y="781649"/>
            <a:ext cx="2185449" cy="263421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Buy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EC4AEA8-FB2E-5B73-23B0-98E5B35625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24336" y="781651"/>
            <a:ext cx="4454232" cy="253916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Microsoft 365 Copilot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1D57C63-3777-207C-4E13-0EFDA853D3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6" y="690905"/>
            <a:ext cx="3002090" cy="323166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Nonprofit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F0C1FD66-43AA-7859-99E4-E28381EB947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774335" y="4088241"/>
            <a:ext cx="3858393" cy="1069314"/>
          </a:xfrm>
        </p:spPr>
        <p:txBody>
          <a:bodyPr/>
          <a:lstStyle/>
          <a:p>
            <a:r>
              <a:rPr lang="en-US" noProof="0" dirty="0"/>
              <a:t>Example prompt: </a:t>
            </a:r>
            <a:r>
              <a:rPr lang="en-US" noProof="0" dirty="0">
                <a:latin typeface="+mj-lt"/>
              </a:rPr>
              <a:t>Create a bar chart </a:t>
            </a:r>
            <a:r>
              <a:rPr lang="en-US" noProof="0" dirty="0"/>
              <a:t>based on the latest performance data in the /[performance data.xlsx] 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63AF58D-8A4A-5BA2-F8FA-0B9BCDBD2E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335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Analyze performance data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F48592-BC56-AEDF-035A-F3D81B82C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4335" y="2158073"/>
            <a:ext cx="3858393" cy="940052"/>
          </a:xfrm>
        </p:spPr>
        <p:txBody>
          <a:bodyPr/>
          <a:lstStyle/>
          <a:p>
            <a:r>
              <a:rPr lang="en-US" noProof="0" dirty="0"/>
              <a:t>Analyze performance data, generating insights and identifying key metrics. Use Excel formulas and functions to calculate performance indicators.</a:t>
            </a:r>
          </a:p>
          <a:p>
            <a:endParaRPr lang="en-US" noProof="0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8027D34-197D-D983-21EB-8C9B97D711C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0002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Identify improvement areas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1A2788E-8F5D-3CB5-6FA3-E2E7AD65D5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100023" y="2158073"/>
            <a:ext cx="3858393" cy="940052"/>
          </a:xfrm>
        </p:spPr>
        <p:txBody>
          <a:bodyPr/>
          <a:lstStyle/>
          <a:p>
            <a:r>
              <a:rPr lang="en-US" noProof="0"/>
              <a:t>Pinpoint areas where performance can be optimized. Create charts and graphs to highlight improvement opportunities.</a:t>
            </a:r>
          </a:p>
          <a:p>
            <a:endParaRPr lang="en-US" noProof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9096CEA8-9AE2-44D0-75C8-8CF037316B18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342571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Generate a program review </a:t>
            </a:r>
            <a:r>
              <a:rPr lang="en-US" noProof="0"/>
              <a:t>using the key performance metrics, identified improvement areas, and the latest stakeholder feedback from the /[program reporting deck.ppt]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0EB73AB6-7373-A398-3734-3B7DD18D0DD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42571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Create program reviews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CC04408B-E3BA-5AC8-806C-ED76165B1EC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425713" y="2158073"/>
            <a:ext cx="3858393" cy="940052"/>
          </a:xfrm>
        </p:spPr>
        <p:txBody>
          <a:bodyPr/>
          <a:lstStyle/>
          <a:p>
            <a:r>
              <a:rPr lang="en-US" noProof="0"/>
              <a:t>Use Word to draft comprehensive reviews of existing programs, summarizing key performance metrics and feedback from stakeholders.</a:t>
            </a:r>
          </a:p>
          <a:p>
            <a:endParaRPr lang="en-US" noProof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389C83C1-DCB8-9DB1-F5F0-82236DE8506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0002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Highlight cells </a:t>
            </a:r>
            <a:r>
              <a:rPr lang="en-US" noProof="0"/>
              <a:t>that show performance metrics hitting below identified benchmarks.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FFFEBD82-313C-ABFB-024A-EEB1674E1EB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4335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Create a PowerPoint presentation </a:t>
            </a:r>
            <a:r>
              <a:rPr lang="en-US" noProof="0"/>
              <a:t>using the /[program goals outline] to showcase goals and next steps.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B9D0A49F-A2CC-26F5-7E58-100B865FF6E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74335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Create implementation plan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5B40FFF8-C1EE-9E39-BC10-C971ED4220F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4335" y="6076436"/>
            <a:ext cx="3858393" cy="940052"/>
          </a:xfrm>
        </p:spPr>
        <p:txBody>
          <a:bodyPr/>
          <a:lstStyle/>
          <a:p>
            <a:r>
              <a:rPr lang="en-US" noProof="0"/>
              <a:t>Use Copilot in PowerPoint to create a presentation that summarizes the implementation plan and detailed action steps for program changes. </a:t>
            </a:r>
          </a:p>
          <a:p>
            <a:endParaRPr lang="en-US" noProof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9B0E4EEB-2F04-3E20-7B58-FC93E57920C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0002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Document program goals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32F9E3C7-E423-9B25-BF38-948BE722F50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00023" y="6076436"/>
            <a:ext cx="3858393" cy="940052"/>
          </a:xfrm>
        </p:spPr>
        <p:txBody>
          <a:bodyPr/>
          <a:lstStyle/>
          <a:p>
            <a:r>
              <a:rPr lang="en-US" noProof="0"/>
              <a:t>Use Copilot in Word to help draft up and document an implementation plan that can be referenced and shared by team members. </a:t>
            </a:r>
          </a:p>
          <a:p>
            <a:endParaRPr lang="en-US" noProof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4493E2F-11D7-B8EA-041B-61A3C34B8AC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3425713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Summarize key points and action items </a:t>
            </a:r>
            <a:r>
              <a:rPr lang="en-US" noProof="0"/>
              <a:t>from the last program sync. 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83A4B53A-CF55-1A28-0ABC-1D5677A0A49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342571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Ensure team alignment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A7AFB8C0-1A85-5463-DC37-D278E3BAE4E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3425713" y="6076436"/>
            <a:ext cx="3858393" cy="940052"/>
          </a:xfrm>
        </p:spPr>
        <p:txBody>
          <a:bodyPr/>
          <a:lstStyle/>
          <a:p>
            <a:r>
              <a:rPr lang="en-US" noProof="0"/>
              <a:t>Use Copilot in Microsoft Teams to summarize key points and action items from weekly/monthly program syncs.</a:t>
            </a:r>
          </a:p>
          <a:p>
            <a:endParaRPr lang="en-US" noProof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862C3D7-3968-1406-6464-F82D039EC75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100023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Draft an outline </a:t>
            </a:r>
            <a:r>
              <a:rPr lang="en-US" noProof="0"/>
              <a:t>that summarizes program objectives, key performance metrics, recent achievements, and next steps using key points and action items gathered from /[program sync meeting notes] and /[program review document/docx]. 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FC42F1D-A857-01B2-481C-D6CFBD2186AC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</p:spPr>
        <p:txBody>
          <a:bodyPr/>
          <a:lstStyle/>
          <a:p>
            <a:r>
              <a:rPr lang="en-US" noProof="0"/>
              <a:t>Value benefit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47D36A8C-10A7-3AC2-1504-45D26D5783A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</p:spPr>
        <p:txBody>
          <a:bodyPr/>
          <a:lstStyle/>
          <a:p>
            <a:r>
              <a:rPr lang="en-US" noProof="0"/>
              <a:t>KPIs impacted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4CBEA9F-389D-C7EC-D019-2CAC3A9C02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Word</a:t>
            </a:r>
          </a:p>
        </p:txBody>
      </p:sp>
      <p:pic>
        <p:nvPicPr>
          <p:cNvPr id="112" name="Picture 2" descr="Download Microsoft Word Logo Transparent Png on pnghq.com">
            <a:extLst>
              <a:ext uri="{FF2B5EF4-FFF2-40B4-BE49-F238E27FC236}">
                <a16:creationId xmlns:a16="http://schemas.microsoft.com/office/drawing/2014/main" id="{8CEF2F44-43CB-7147-C0A4-E04A921C1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8478"/>
          <a:stretch/>
        </p:blipFill>
        <p:spPr bwMode="auto">
          <a:xfrm>
            <a:off x="9101138" y="7286086"/>
            <a:ext cx="329408" cy="3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34E91C8D-A760-C44D-FF71-DEE40FD47F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14CB9573-762E-A2FC-2C8F-61254B30B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5682" b="-5682"/>
          <a:stretch/>
        </p:blipFill>
        <p:spPr>
          <a:xfrm>
            <a:off x="9101138" y="3326829"/>
            <a:ext cx="331023" cy="33102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44E15B9-D939-DB4E-765B-E9AD6C9CBD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732670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PowerPoint</a:t>
            </a:r>
            <a:endParaRPr lang="en-US" sz="1500" baseline="30000">
              <a:solidFill>
                <a:srgbClr val="000000"/>
              </a:solidFill>
              <a:latin typeface="Segoe UI Semibold"/>
            </a:endParaRPr>
          </a:p>
        </p:txBody>
      </p:sp>
      <p:pic>
        <p:nvPicPr>
          <p:cNvPr id="124" name="Graphic 123">
            <a:extLst>
              <a:ext uri="{FF2B5EF4-FFF2-40B4-BE49-F238E27FC236}">
                <a16:creationId xmlns:a16="http://schemas.microsoft.com/office/drawing/2014/main" id="{6910D253-2CE2-60E1-7C1B-6503E44C42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7386" b="-7386"/>
          <a:stretch/>
        </p:blipFill>
        <p:spPr>
          <a:xfrm>
            <a:off x="4774407" y="7248432"/>
            <a:ext cx="387375" cy="387375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DF765F2B-FA7F-FF3F-CF57-A785493E0D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97" name="Graphic 196">
            <a:extLst>
              <a:ext uri="{FF2B5EF4-FFF2-40B4-BE49-F238E27FC236}">
                <a16:creationId xmlns:a16="http://schemas.microsoft.com/office/drawing/2014/main" id="{EC835DB0-8FB8-566C-2922-3442B45BF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5682" b="-5682"/>
          <a:stretch/>
        </p:blipFill>
        <p:spPr>
          <a:xfrm>
            <a:off x="4774407" y="3326829"/>
            <a:ext cx="331023" cy="331023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BFE7CD2C-D867-0C97-79B2-F5521F7087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7326704"/>
            <a:ext cx="2236190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Teams</a:t>
            </a:r>
          </a:p>
        </p:txBody>
      </p:sp>
      <p:pic>
        <p:nvPicPr>
          <p:cNvPr id="200" name="Picture 6" descr="Microsoft Teams Logo, symbol, meaning, history, PNG, brand">
            <a:extLst>
              <a:ext uri="{FF2B5EF4-FFF2-40B4-BE49-F238E27FC236}">
                <a16:creationId xmlns:a16="http://schemas.microsoft.com/office/drawing/2014/main" id="{1E0AF71C-354A-0A16-076A-3B08DF3F9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19049"/>
          <a:stretch/>
        </p:blipFill>
        <p:spPr bwMode="auto">
          <a:xfrm>
            <a:off x="13425488" y="7274628"/>
            <a:ext cx="368418" cy="3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ACF1651-26A8-3023-1282-1E101F8DAF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Word</a:t>
            </a:r>
          </a:p>
        </p:txBody>
      </p:sp>
      <p:pic>
        <p:nvPicPr>
          <p:cNvPr id="204" name="Picture 2" descr="Download Microsoft Word Logo Transparent Png on pnghq.com">
            <a:extLst>
              <a:ext uri="{FF2B5EF4-FFF2-40B4-BE49-F238E27FC236}">
                <a16:creationId xmlns:a16="http://schemas.microsoft.com/office/drawing/2014/main" id="{843425F2-4881-0242-38E4-C3396C2A8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8478"/>
          <a:stretch/>
        </p:blipFill>
        <p:spPr bwMode="auto">
          <a:xfrm>
            <a:off x="13425488" y="3336305"/>
            <a:ext cx="329408" cy="3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" name="Group 204">
            <a:extLst>
              <a:ext uri="{FF2B5EF4-FFF2-40B4-BE49-F238E27FC236}">
                <a16:creationId xmlns:a16="http://schemas.microsoft.com/office/drawing/2014/main" id="{D048A3E0-7DE3-4777-8BB4-3AC878F05C14}"/>
              </a:ext>
            </a:extLst>
          </p:cNvPr>
          <p:cNvGrpSpPr/>
          <p:nvPr/>
        </p:nvGrpSpPr>
        <p:grpSpPr>
          <a:xfrm>
            <a:off x="481079" y="7530987"/>
            <a:ext cx="2657408" cy="324000"/>
            <a:chOff x="320719" y="4224856"/>
            <a:chExt cx="1771605" cy="219456"/>
          </a:xfrm>
        </p:grpSpPr>
        <p:sp>
          <p:nvSpPr>
            <p:cNvPr id="206" name="Rectangle: Rounded Corners 6">
              <a:extLst>
                <a:ext uri="{FF2B5EF4-FFF2-40B4-BE49-F238E27FC236}">
                  <a16:creationId xmlns:a16="http://schemas.microsoft.com/office/drawing/2014/main" id="{3157EFDF-B5E0-14E5-472F-F39921950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Cost savings</a:t>
              </a:r>
            </a:p>
          </p:txBody>
        </p:sp>
        <p:pic>
          <p:nvPicPr>
            <p:cNvPr id="207" name="Graphic 206">
              <a:extLst>
                <a:ext uri="{FF2B5EF4-FFF2-40B4-BE49-F238E27FC236}">
                  <a16:creationId xmlns:a16="http://schemas.microsoft.com/office/drawing/2014/main" id="{0B398EB9-1B2A-600A-D9E5-560475CFA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95AA2762-C295-FBF0-A964-BAB119C2BBCF}"/>
              </a:ext>
            </a:extLst>
          </p:cNvPr>
          <p:cNvGrpSpPr/>
          <p:nvPr/>
        </p:nvGrpSpPr>
        <p:grpSpPr>
          <a:xfrm>
            <a:off x="481082" y="7963908"/>
            <a:ext cx="2657408" cy="324000"/>
            <a:chOff x="320721" y="4517211"/>
            <a:chExt cx="1771605" cy="216000"/>
          </a:xfrm>
        </p:grpSpPr>
        <p:sp>
          <p:nvSpPr>
            <p:cNvPr id="209" name="Rectangle: Rounded Corners 6">
              <a:extLst>
                <a:ext uri="{FF2B5EF4-FFF2-40B4-BE49-F238E27FC236}">
                  <a16:creationId xmlns:a16="http://schemas.microsoft.com/office/drawing/2014/main" id="{7A58979C-1281-FCA6-108F-A765A129A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Employee experience</a:t>
              </a:r>
            </a:p>
          </p:txBody>
        </p:sp>
        <p:pic>
          <p:nvPicPr>
            <p:cNvPr id="210" name="Graphic 209">
              <a:extLst>
                <a:ext uri="{FF2B5EF4-FFF2-40B4-BE49-F238E27FC236}">
                  <a16:creationId xmlns:a16="http://schemas.microsoft.com/office/drawing/2014/main" id="{EEDBA5FA-E115-EFA5-CFE2-B5B51C79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F151985-4649-F555-6350-2EDE6CD134DF}"/>
              </a:ext>
            </a:extLst>
          </p:cNvPr>
          <p:cNvGrpSpPr/>
          <p:nvPr/>
        </p:nvGrpSpPr>
        <p:grpSpPr>
          <a:xfrm>
            <a:off x="481079" y="5668254"/>
            <a:ext cx="2657408" cy="324000"/>
            <a:chOff x="320719" y="4224856"/>
            <a:chExt cx="1771605" cy="219456"/>
          </a:xfrm>
        </p:grpSpPr>
        <p:sp>
          <p:nvSpPr>
            <p:cNvPr id="212" name="Rectangle: Rounded Corners 6">
              <a:extLst>
                <a:ext uri="{FF2B5EF4-FFF2-40B4-BE49-F238E27FC236}">
                  <a16:creationId xmlns:a16="http://schemas.microsoft.com/office/drawing/2014/main" id="{E0F58B52-9438-8BF9-A1C2-3F613B9E7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 panose="020B0702040204020203" pitchFamily="34" charset="0"/>
                </a:rPr>
                <a:t>Program impact</a:t>
              </a:r>
            </a:p>
          </p:txBody>
        </p:sp>
        <p:pic>
          <p:nvPicPr>
            <p:cNvPr id="213" name="Graphic 212">
              <a:extLst>
                <a:ext uri="{FF2B5EF4-FFF2-40B4-BE49-F238E27FC236}">
                  <a16:creationId xmlns:a16="http://schemas.microsoft.com/office/drawing/2014/main" id="{DBF89753-DA91-6B45-5DE9-09E1E2B26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8542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83AB-3232-5BC5-D717-A031DFAA9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445C6EB3-A91F-DAD6-DE2F-80BCAAA93D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082" y="1539455"/>
            <a:ext cx="3646869" cy="1696619"/>
          </a:xfrm>
        </p:spPr>
        <p:txBody>
          <a:bodyPr/>
          <a:lstStyle/>
          <a:p>
            <a:r>
              <a:rPr lang="en-US" noProof="0" dirty="0"/>
              <a:t>Nonprofit organizations need to operation efficiently and Copilot can help to assess staffing needs and assist with recruiting plans and training.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33D20088-BA2C-A11C-44CA-43B5EDE8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812" y="644740"/>
            <a:ext cx="6275588" cy="500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Optimize staff and volunteer planning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E8DA08-FADF-14A1-CD60-FC7A128C9E8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45527" y="781649"/>
            <a:ext cx="2185449" cy="263421"/>
          </a:xfrm>
        </p:spPr>
        <p:txBody>
          <a:bodyPr>
            <a:normAutofit fontScale="85000" lnSpcReduction="20000"/>
          </a:bodyPr>
          <a:lstStyle/>
          <a:p>
            <a:r>
              <a:rPr lang="en-US" noProof="0"/>
              <a:t>Buy</a:t>
            </a:r>
          </a:p>
          <a:p>
            <a:endParaRPr lang="en-US" noProof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17DDDD9-9DD9-5E30-9CCE-B3A1594954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24336" y="781651"/>
            <a:ext cx="4454232" cy="253916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Microsoft 365 Copilot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9663D01-C2A1-E6BC-E097-6C4A15EFA6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6" y="690905"/>
            <a:ext cx="3002090" cy="323166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Nonprofit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4C2170FE-BBAB-DA56-CE45-00A43217EEB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774335" y="4088241"/>
            <a:ext cx="3858393" cy="1069314"/>
          </a:xfrm>
        </p:spPr>
        <p:txBody>
          <a:bodyPr/>
          <a:lstStyle/>
          <a:p>
            <a:r>
              <a:rPr lang="en-US" noProof="0" dirty="0"/>
              <a:t>Example prompt: </a:t>
            </a:r>
            <a:r>
              <a:rPr lang="en-US" noProof="0" dirty="0">
                <a:latin typeface="+mj-lt"/>
              </a:rPr>
              <a:t>Create a report </a:t>
            </a:r>
            <a:r>
              <a:rPr lang="en-US" noProof="0" dirty="0"/>
              <a:t>that describes our current workforce across departments, roles, and skills using the information captured in the /[resource management document.docx]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ECCA47F-D998-877C-503B-D674F4AD9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335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Assess current staffing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08BF528-AC4A-67AA-6AC5-2084378A7C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4335" y="2158073"/>
            <a:ext cx="3858393" cy="940052"/>
          </a:xfrm>
        </p:spPr>
        <p:txBody>
          <a:bodyPr/>
          <a:lstStyle/>
          <a:p>
            <a:r>
              <a:rPr lang="en-US" noProof="0" dirty="0"/>
              <a:t>Evaluate current staffing to understand the existing skills, roles, and gaps. </a:t>
            </a:r>
          </a:p>
          <a:p>
            <a:endParaRPr lang="en-US" noProof="0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FC8A567-8223-1791-0FF6-2AFF45DE765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0002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Identify gaps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AFE34193-F216-05F7-1326-D130221AE7E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100023" y="2158073"/>
            <a:ext cx="3858393" cy="940052"/>
          </a:xfrm>
        </p:spPr>
        <p:txBody>
          <a:bodyPr/>
          <a:lstStyle/>
          <a:p>
            <a:r>
              <a:rPr lang="en-US" noProof="0"/>
              <a:t>Use Copilot in Excel to help visualize current staffing/volunteer needs. </a:t>
            </a:r>
          </a:p>
          <a:p>
            <a:endParaRPr lang="en-US" noProof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99B0FF83-8472-476B-283A-DBD31509399B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342571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Outline a recruitment plan </a:t>
            </a:r>
            <a:r>
              <a:rPr lang="en-US" noProof="0"/>
              <a:t>to address identified staffing gaps and future needs. Include strategies for sourcing candidates, timelines, and key milestones based on past /[recruitment strategy plan.docx]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B0A3C30-08FC-8CA6-C3C0-BE9FB22D46B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42571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Develop a recruitment plan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7CC647C-3D39-F06E-85F0-150EA22D918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425713" y="2158073"/>
            <a:ext cx="3858393" cy="940052"/>
          </a:xfrm>
        </p:spPr>
        <p:txBody>
          <a:bodyPr/>
          <a:lstStyle/>
          <a:p>
            <a:r>
              <a:rPr lang="en-US" noProof="0"/>
              <a:t>Create a recruitment plan to fill identified gaps and meet future staffing/volunteer needs. </a:t>
            </a:r>
          </a:p>
          <a:p>
            <a:endParaRPr lang="en-US" noProof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65EC43E-81F1-DB73-241B-418C6A459101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0002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Highlight cells where </a:t>
            </a:r>
            <a:r>
              <a:rPr lang="en-US" noProof="0"/>
              <a:t>staffing/volunteer hours are below required hours.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8378C91-039D-8267-EE61-1616384A77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4335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Summarize regular meetings </a:t>
            </a:r>
            <a:r>
              <a:rPr lang="en-US" noProof="0"/>
              <a:t>to review workforce performance data and gather feedback from team members. 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D4B0BF1-8182-93C9-42ED-797B17BCCC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74335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Evaluate and adjust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7C90D662-6323-83B0-0861-370F55C2722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4335" y="6076436"/>
            <a:ext cx="3858393" cy="940052"/>
          </a:xfrm>
        </p:spPr>
        <p:txBody>
          <a:bodyPr/>
          <a:lstStyle/>
          <a:p>
            <a:r>
              <a:rPr lang="en-US" noProof="0"/>
              <a:t>Continuously adjust staffing and volunteer plans based on feedback and data to ensure optimal staffing levels.</a:t>
            </a:r>
          </a:p>
          <a:p>
            <a:endParaRPr lang="en-US" noProof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7788B098-4FC2-8F97-0EF0-2EE63D3632C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0002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Evaluate staff performance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38E05116-D9EC-0988-6A8B-40D1B853A4F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00023" y="6076436"/>
            <a:ext cx="3858393" cy="940052"/>
          </a:xfrm>
        </p:spPr>
        <p:txBody>
          <a:bodyPr/>
          <a:lstStyle/>
          <a:p>
            <a:r>
              <a:rPr lang="en-US" noProof="0"/>
              <a:t>Regularly monitor and evaluate staff and </a:t>
            </a:r>
            <a:br>
              <a:rPr lang="en-US" noProof="0"/>
            </a:br>
            <a:r>
              <a:rPr lang="en-US" noProof="0"/>
              <a:t>volunteer utilization to ensure alignment with organizational goals.</a:t>
            </a:r>
          </a:p>
          <a:p>
            <a:endParaRPr lang="en-US" noProof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AE15EF1-7755-7963-905A-263E7B38AE6F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3425713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Create a training outline </a:t>
            </a:r>
            <a:r>
              <a:rPr lang="en-US" noProof="0"/>
              <a:t>for our new development program, covering required skills and competencies. 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8C21754-0F8A-74A2-78E5-8737F8CD78C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342571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Create training programs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78E42E00-3332-13A5-18BB-97721B9EE25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3425713" y="6076436"/>
            <a:ext cx="3858393" cy="940052"/>
          </a:xfrm>
        </p:spPr>
        <p:txBody>
          <a:bodyPr/>
          <a:lstStyle/>
          <a:p>
            <a:r>
              <a:rPr lang="en-US" noProof="0"/>
              <a:t>Develop and implement training programs to upskill current staff members and volunteers.</a:t>
            </a:r>
          </a:p>
          <a:p>
            <a:endParaRPr lang="en-US" noProof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F155E18-D992-DF27-5D27-D414175DD70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100023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Tell me what data is required </a:t>
            </a:r>
            <a:r>
              <a:rPr lang="en-US" noProof="0"/>
              <a:t>to calculate Key Performance Indicators (KPIs) such as overtime hours, peak interval staffing levels, and skill utilization. 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2056BDC-292B-2249-606D-99F3226D410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</p:spPr>
        <p:txBody>
          <a:bodyPr/>
          <a:lstStyle/>
          <a:p>
            <a:r>
              <a:rPr lang="en-US" noProof="0"/>
              <a:t>Value benefit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1BBFCD51-2CDC-8166-AB3B-56EE00685D7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</p:spPr>
        <p:txBody>
          <a:bodyPr/>
          <a:lstStyle/>
          <a:p>
            <a:r>
              <a:rPr lang="en-US" noProof="0"/>
              <a:t>KPIs impacted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7DA68F-3649-1D4C-55D7-1034B937C4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4B0D2B6-92E6-3B56-E943-EEB19F626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5682" b="-5682"/>
          <a:stretch/>
        </p:blipFill>
        <p:spPr>
          <a:xfrm>
            <a:off x="9101138" y="3326829"/>
            <a:ext cx="331023" cy="331023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0EC1FEC-E9D9-72CB-6714-BFDC60101B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2F3AB522-9233-75F5-2605-41C03C66A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5682" b="-5682"/>
          <a:stretch/>
        </p:blipFill>
        <p:spPr>
          <a:xfrm>
            <a:off x="9101138" y="7276608"/>
            <a:ext cx="331023" cy="33102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59BA560C-22FF-EBD8-4FFF-4A7DC7D323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9" y="7326704"/>
            <a:ext cx="2236190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Teams</a:t>
            </a:r>
          </a:p>
        </p:txBody>
      </p:sp>
      <p:pic>
        <p:nvPicPr>
          <p:cNvPr id="92" name="Picture 6" descr="Microsoft Teams Logo, symbol, meaning, history, PNG, brand">
            <a:extLst>
              <a:ext uri="{FF2B5EF4-FFF2-40B4-BE49-F238E27FC236}">
                <a16:creationId xmlns:a16="http://schemas.microsoft.com/office/drawing/2014/main" id="{AD5F8DA8-5D56-FEA6-650D-A3876F93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19049"/>
          <a:stretch/>
        </p:blipFill>
        <p:spPr bwMode="auto">
          <a:xfrm>
            <a:off x="4774407" y="7274628"/>
            <a:ext cx="368418" cy="3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DB30E1D-D80E-1F77-6D0B-DCC15A7131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Word</a:t>
            </a:r>
          </a:p>
        </p:txBody>
      </p:sp>
      <p:pic>
        <p:nvPicPr>
          <p:cNvPr id="95" name="Picture 2" descr="Download Microsoft Word Logo Transparent Png on pnghq.com">
            <a:extLst>
              <a:ext uri="{FF2B5EF4-FFF2-40B4-BE49-F238E27FC236}">
                <a16:creationId xmlns:a16="http://schemas.microsoft.com/office/drawing/2014/main" id="{640AC1CF-065F-3E50-5407-8F1C17DAC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8478"/>
          <a:stretch/>
        </p:blipFill>
        <p:spPr bwMode="auto">
          <a:xfrm>
            <a:off x="13425488" y="3336305"/>
            <a:ext cx="329408" cy="3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40F73E0-B4DB-FE21-E9F2-1B30467B2A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Word</a:t>
            </a:r>
          </a:p>
        </p:txBody>
      </p:sp>
      <p:pic>
        <p:nvPicPr>
          <p:cNvPr id="98" name="Picture 2" descr="Download Microsoft Word Logo Transparent Png on pnghq.com">
            <a:extLst>
              <a:ext uri="{FF2B5EF4-FFF2-40B4-BE49-F238E27FC236}">
                <a16:creationId xmlns:a16="http://schemas.microsoft.com/office/drawing/2014/main" id="{A163EF13-4B90-4FCC-222E-A4D11A94E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8478"/>
          <a:stretch/>
        </p:blipFill>
        <p:spPr bwMode="auto">
          <a:xfrm>
            <a:off x="4774408" y="3336305"/>
            <a:ext cx="329408" cy="3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122B28E-B4E2-A35D-1D7B-CCC3F64D6F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2</a:t>
            </a:r>
          </a:p>
        </p:txBody>
      </p:sp>
      <p:pic>
        <p:nvPicPr>
          <p:cNvPr id="104" name="Picture 50">
            <a:hlinkClick r:id="rId7"/>
            <a:extLst>
              <a:ext uri="{FF2B5EF4-FFF2-40B4-BE49-F238E27FC236}">
                <a16:creationId xmlns:a16="http://schemas.microsoft.com/office/drawing/2014/main" id="{3A860626-8D36-7B89-2BCA-2F562686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488" y="7260339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7FC4F82-100E-44D6-CA2C-8E469008FEF7}"/>
              </a:ext>
            </a:extLst>
          </p:cNvPr>
          <p:cNvGrpSpPr/>
          <p:nvPr/>
        </p:nvGrpSpPr>
        <p:grpSpPr>
          <a:xfrm>
            <a:off x="481079" y="7530987"/>
            <a:ext cx="2657408" cy="324000"/>
            <a:chOff x="320719" y="4224856"/>
            <a:chExt cx="1771605" cy="219456"/>
          </a:xfrm>
        </p:grpSpPr>
        <p:sp>
          <p:nvSpPr>
            <p:cNvPr id="109" name="Rectangle: Rounded Corners 6">
              <a:extLst>
                <a:ext uri="{FF2B5EF4-FFF2-40B4-BE49-F238E27FC236}">
                  <a16:creationId xmlns:a16="http://schemas.microsoft.com/office/drawing/2014/main" id="{B5F2701F-560E-6470-035C-23CEFB7D4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Cost savings</a:t>
              </a:r>
            </a:p>
          </p:txBody>
        </p:sp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82DB7508-E060-5F5D-90E8-D58C5EBE1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5499256-6632-50C5-9A99-6B57DA53A224}"/>
              </a:ext>
            </a:extLst>
          </p:cNvPr>
          <p:cNvGrpSpPr/>
          <p:nvPr/>
        </p:nvGrpSpPr>
        <p:grpSpPr>
          <a:xfrm>
            <a:off x="481082" y="7963908"/>
            <a:ext cx="2657408" cy="324000"/>
            <a:chOff x="320721" y="4517211"/>
            <a:chExt cx="1771605" cy="216000"/>
          </a:xfrm>
        </p:grpSpPr>
        <p:sp>
          <p:nvSpPr>
            <p:cNvPr id="112" name="Rectangle: Rounded Corners 6">
              <a:extLst>
                <a:ext uri="{FF2B5EF4-FFF2-40B4-BE49-F238E27FC236}">
                  <a16:creationId xmlns:a16="http://schemas.microsoft.com/office/drawing/2014/main" id="{F595139B-00AD-6D67-ECC8-4E5DBE0D1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Employee experience</a:t>
              </a:r>
            </a:p>
          </p:txBody>
        </p:sp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ECDFDE7B-BD73-F613-CD37-E7410AC8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E712F14-9582-9D12-0B0B-BD5B234F8370}"/>
              </a:ext>
            </a:extLst>
          </p:cNvPr>
          <p:cNvGrpSpPr/>
          <p:nvPr/>
        </p:nvGrpSpPr>
        <p:grpSpPr>
          <a:xfrm>
            <a:off x="481079" y="5668254"/>
            <a:ext cx="2657408" cy="324000"/>
            <a:chOff x="320719" y="4224856"/>
            <a:chExt cx="1771605" cy="219456"/>
          </a:xfrm>
        </p:grpSpPr>
        <p:sp>
          <p:nvSpPr>
            <p:cNvPr id="115" name="Rectangle: Rounded Corners 6">
              <a:extLst>
                <a:ext uri="{FF2B5EF4-FFF2-40B4-BE49-F238E27FC236}">
                  <a16:creationId xmlns:a16="http://schemas.microsoft.com/office/drawing/2014/main" id="{67EFD079-73AF-7142-547B-29D0F0CB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 panose="020B0702040204020203" pitchFamily="34" charset="0"/>
                </a:rPr>
                <a:t>Program impact</a:t>
              </a:r>
            </a:p>
          </p:txBody>
        </p:sp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E6243721-9F80-A3B9-0E10-8B417E050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E174A4E-742E-1801-F3CF-823799719FF5}"/>
              </a:ext>
            </a:extLst>
          </p:cNvPr>
          <p:cNvGrpSpPr/>
          <p:nvPr/>
        </p:nvGrpSpPr>
        <p:grpSpPr>
          <a:xfrm>
            <a:off x="481082" y="6101175"/>
            <a:ext cx="2657408" cy="324000"/>
            <a:chOff x="320721" y="4517211"/>
            <a:chExt cx="1771605" cy="216000"/>
          </a:xfrm>
        </p:grpSpPr>
        <p:sp>
          <p:nvSpPr>
            <p:cNvPr id="118" name="Rectangle: Rounded Corners 6">
              <a:extLst>
                <a:ext uri="{FF2B5EF4-FFF2-40B4-BE49-F238E27FC236}">
                  <a16:creationId xmlns:a16="http://schemas.microsoft.com/office/drawing/2014/main" id="{3931880C-EE92-9349-ABF5-71B9F999C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/>
                </a:rPr>
                <a:t>Volunteer retention</a:t>
              </a:r>
            </a:p>
          </p:txBody>
        </p:sp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DE17A63E-4D14-367D-86E0-D2E53ECAA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04892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2D342-9408-3A7E-9B64-60D397E5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2640D21D-2066-D34E-5021-4A4FFEFE9C9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082" y="1539455"/>
            <a:ext cx="3646869" cy="1696619"/>
          </a:xfrm>
        </p:spPr>
        <p:txBody>
          <a:bodyPr/>
          <a:lstStyle/>
          <a:p>
            <a:r>
              <a:rPr lang="en-US" noProof="0" dirty="0"/>
              <a:t>Nonprofit organizations can use AI to help develop marketing plans from analyzing trends, to getting creative ideas, to creating catchy social media posts.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B2CDFE2-1EF7-F37B-3193-FEA96B16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812" y="436989"/>
            <a:ext cx="6474565" cy="83099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Marketing campaign planning and design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60A7E6F-A0E2-70DC-F9F3-D69C4A7E59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45527" y="781649"/>
            <a:ext cx="2185449" cy="263421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Buy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5C55EC8-328D-36F2-8B64-1AB2580AE8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24336" y="781651"/>
            <a:ext cx="4454232" cy="253916"/>
          </a:xfrm>
        </p:spPr>
        <p:txBody>
          <a:bodyPr>
            <a:normAutofit fontScale="77500" lnSpcReduction="20000"/>
          </a:bodyPr>
          <a:lstStyle/>
          <a:p>
            <a:r>
              <a:rPr lang="en-US" noProof="0"/>
              <a:t>Microsoft 365 Copilot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69B14C-9FFE-AF99-973A-4B0FF395C04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6" y="690905"/>
            <a:ext cx="3002090" cy="32316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Nonprofit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D22FE72-6D70-2BF5-64A1-5304B3CD1DE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774335" y="4088241"/>
            <a:ext cx="3858393" cy="1069314"/>
          </a:xfrm>
        </p:spPr>
        <p:txBody>
          <a:bodyPr vert="horz" lIns="0" tIns="0" rIns="82296" bIns="0" rtlCol="0" anchor="t">
            <a:noAutofit/>
          </a:bodyPr>
          <a:lstStyle/>
          <a:p>
            <a:r>
              <a:rPr lang="en-US" noProof="0" dirty="0"/>
              <a:t>Example prompt: </a:t>
            </a:r>
            <a:r>
              <a:rPr lang="en-US" noProof="0" dirty="0">
                <a:latin typeface="+mj-lt"/>
              </a:rPr>
              <a:t>Create a table </a:t>
            </a:r>
            <a:r>
              <a:rPr lang="en-US" noProof="0" dirty="0"/>
              <a:t>of donations by month.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256E873-9B9A-3CA9-33A6-1C81F5385F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335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Analyze and forecast trends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908714E-9217-5466-88E8-A2E76C0692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4335" y="2158073"/>
            <a:ext cx="3858393" cy="940052"/>
          </a:xfrm>
        </p:spPr>
        <p:txBody>
          <a:bodyPr/>
          <a:lstStyle/>
          <a:p>
            <a:r>
              <a:rPr lang="en-US" noProof="0"/>
              <a:t>Analyze donation trends and forecast the best times to approach donors. Segment donors based on their giving history, frequency, and amount. </a:t>
            </a:r>
          </a:p>
          <a:p>
            <a:endParaRPr lang="en-US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E597B44C-695E-700E-CF09-202E1276954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0002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Develop visual insights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40D75677-214D-83E3-19B4-C9453B70006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100023" y="2158073"/>
            <a:ext cx="3858393" cy="940052"/>
          </a:xfrm>
        </p:spPr>
        <p:txBody>
          <a:bodyPr/>
          <a:lstStyle/>
          <a:p>
            <a:r>
              <a:rPr lang="en-US" noProof="0"/>
              <a:t>Visualize average funding amounts and suggest the ideal donation request amounts based on past donor behavior and demographic data. </a:t>
            </a:r>
          </a:p>
          <a:p>
            <a:endParaRPr lang="en-US" noProof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5BCEA62-7E9F-2616-30BC-478BF7B75EB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3425713" y="4088241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Draft an email</a:t>
            </a:r>
            <a:r>
              <a:rPr lang="en-US" noProof="0"/>
              <a:t> that will be sent to [potential donor’s name], outlining the new campaign and including the benefits of the campaign and benefits for the donor using the /[marketing campaign plan.docx].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05C050B-BB3A-A6A5-AAC3-56B3AC35126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3425713" y="1645634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Create an email nurture campaign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9AD68BD-220F-E268-1536-85D5457FDE0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425713" y="2158073"/>
            <a:ext cx="3858393" cy="940052"/>
          </a:xfrm>
        </p:spPr>
        <p:txBody>
          <a:bodyPr/>
          <a:lstStyle/>
          <a:p>
            <a:r>
              <a:rPr lang="en-US" noProof="0"/>
              <a:t>Use Copilot in Outlook to draft tailored emails to potential donors that request the identified ideal donation amount. </a:t>
            </a:r>
          </a:p>
          <a:p>
            <a:endParaRPr lang="en-US" noProof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0A40F71A-B374-6608-5FAA-47017C74550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00023" y="4088241"/>
            <a:ext cx="3858393" cy="1069314"/>
          </a:xfrm>
        </p:spPr>
        <p:txBody>
          <a:bodyPr vert="horz" lIns="0" tIns="0" rIns="41148" bIns="0" rtlCol="0" anchor="t">
            <a:noAutofit/>
          </a:bodyPr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Use historical donor data to generate a line graph </a:t>
            </a:r>
            <a:r>
              <a:rPr lang="en-US" noProof="0"/>
              <a:t>for donation amounts </a:t>
            </a:r>
            <a:br>
              <a:rPr lang="en-US" noProof="0"/>
            </a:br>
            <a:r>
              <a:rPr lang="en-US" noProof="0"/>
              <a:t>over time. 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FB73DD5C-631D-BC64-AEF6-1557A62BBE5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4335" y="8001783"/>
            <a:ext cx="3858393" cy="1069314"/>
          </a:xfrm>
        </p:spPr>
        <p:txBody>
          <a:bodyPr/>
          <a:lstStyle/>
          <a:p>
            <a:r>
              <a:rPr lang="en-US" noProof="0"/>
              <a:t>Example prompt: </a:t>
            </a:r>
            <a:r>
              <a:rPr lang="en-US" noProof="0">
                <a:latin typeface="+mj-lt"/>
              </a:rPr>
              <a:t>Revise</a:t>
            </a:r>
            <a:r>
              <a:rPr lang="en-US" noProof="0"/>
              <a:t> these social media posts to incorporate new developments in the area, including.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88BB9EF1-1490-0EB9-A45A-B5862B43C37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774335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Adapt in real time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44056B6-059A-25CE-DCB7-9793B6BE5D1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74335" y="6076436"/>
            <a:ext cx="3858393" cy="940052"/>
          </a:xfrm>
        </p:spPr>
        <p:txBody>
          <a:bodyPr/>
          <a:lstStyle/>
          <a:p>
            <a:r>
              <a:rPr lang="en-US" noProof="0"/>
              <a:t>Evaluate reception to campaign and prompt Copilot to revise messaging according to relevant developments.</a:t>
            </a:r>
          </a:p>
          <a:p>
            <a:endParaRPr lang="en-US" noProof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14F7E5E3-0408-D2B2-0A96-66E98C9B2B1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0002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Develop a social media campaign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88433BD-6167-13E9-7C23-EB9742EBFC2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00023" y="6076436"/>
            <a:ext cx="3858393" cy="940052"/>
          </a:xfrm>
        </p:spPr>
        <p:txBody>
          <a:bodyPr/>
          <a:lstStyle/>
          <a:p>
            <a:r>
              <a:rPr lang="en-US" noProof="0"/>
              <a:t>Create tailored social posts to publish on each of your communication channels to drive engagement with potential donors. </a:t>
            </a:r>
          </a:p>
          <a:p>
            <a:endParaRPr lang="en-US" noProof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F31A0ABC-2F53-2503-7351-B855B2855FE2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3425713" y="8001783"/>
            <a:ext cx="3858393" cy="1069314"/>
          </a:xfrm>
        </p:spPr>
        <p:txBody>
          <a:bodyPr/>
          <a:lstStyle/>
          <a:p>
            <a:r>
              <a:rPr lang="en-US" spc="-45"/>
              <a:t>Example prompt: </a:t>
            </a:r>
            <a:r>
              <a:rPr lang="en-US" spc="-45">
                <a:latin typeface="+mj-lt"/>
              </a:rPr>
              <a:t>Identify potential donors </a:t>
            </a:r>
            <a:r>
              <a:rPr lang="en-US" spc="-45"/>
              <a:t>who have shown a propensity to fund programs or causes similar to those of our nonprofit organization. Provide insights into their giving patterns, preferences, and any relevant demographic information. 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86F39F5E-2A88-41A0-AC31-DF0BF264C12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3425713" y="5564572"/>
            <a:ext cx="3858393" cy="276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b="1" noProof="0" dirty="0">
                <a:latin typeface="Aptos" panose="020B0004020202020204" pitchFamily="34" charset="0"/>
              </a:rPr>
              <a:t> Conduct market research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D65B31F2-C211-610B-7F3C-30A197E24AF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3425713" y="6076436"/>
            <a:ext cx="3858393" cy="940052"/>
          </a:xfrm>
        </p:spPr>
        <p:txBody>
          <a:bodyPr/>
          <a:lstStyle/>
          <a:p>
            <a:r>
              <a:rPr lang="en-US" noProof="0"/>
              <a:t>Gather valuable information about potential donors who you may not have a pre-existing relationship with, including their funding preferences and behaviors. </a:t>
            </a:r>
          </a:p>
          <a:p>
            <a:endParaRPr lang="en-US" noProof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55C8AB42-87B6-38F2-2E24-90A0CAC41B2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100023" y="8001783"/>
            <a:ext cx="3858393" cy="1069314"/>
          </a:xfrm>
        </p:spPr>
        <p:txBody>
          <a:bodyPr/>
          <a:lstStyle/>
          <a:p>
            <a:r>
              <a:rPr lang="en-US" spc="-45"/>
              <a:t>Example prompt: </a:t>
            </a:r>
            <a:r>
              <a:rPr lang="en-US" spc="-45">
                <a:latin typeface="+mj-lt"/>
              </a:rPr>
              <a:t>Create six social media posts based </a:t>
            </a:r>
            <a:r>
              <a:rPr lang="en-US" spc="-45"/>
              <a:t>on /[market research document]. The posts should highlight key insights and trends relevant to our nonprofit's mission and programs. Each post should be engaging, informative, and tailored to our target audience.​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3D74A0F9-DADC-4E5C-306F-8E69AB726A6E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81082" y="7064643"/>
            <a:ext cx="1697477" cy="329184"/>
          </a:xfrm>
        </p:spPr>
        <p:txBody>
          <a:bodyPr/>
          <a:lstStyle/>
          <a:p>
            <a:r>
              <a:rPr lang="en-US" noProof="0"/>
              <a:t>Value benefit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92860A23-E9DF-CE63-FF69-1551ACA50AE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81082" y="5201910"/>
            <a:ext cx="1697475" cy="329184"/>
          </a:xfrm>
        </p:spPr>
        <p:txBody>
          <a:bodyPr/>
          <a:lstStyle/>
          <a:p>
            <a:r>
              <a:rPr lang="en-US" noProof="0"/>
              <a:t>KPIs impacted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668276E-E0A3-07D6-A03C-92152FFC98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ABA0460C-11FB-8E65-ACFA-BF17A6746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5682" b="-5682"/>
          <a:stretch/>
        </p:blipFill>
        <p:spPr>
          <a:xfrm>
            <a:off x="9101138" y="3326829"/>
            <a:ext cx="331023" cy="331023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F88F62-DDA3-4224-4D6F-99C62C3D86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70439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2</a:t>
            </a:r>
          </a:p>
        </p:txBody>
      </p:sp>
      <p:pic>
        <p:nvPicPr>
          <p:cNvPr id="141" name="Picture 50">
            <a:hlinkClick r:id="rId5"/>
            <a:extLst>
              <a:ext uri="{FF2B5EF4-FFF2-40B4-BE49-F238E27FC236}">
                <a16:creationId xmlns:a16="http://schemas.microsoft.com/office/drawing/2014/main" id="{556F8EEE-6A83-8890-5102-44B5004F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8" y="7260339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6E79F8C-D874-6858-CA4C-76B00CBA6029}"/>
              </a:ext>
            </a:extLst>
          </p:cNvPr>
          <p:cNvGrpSpPr/>
          <p:nvPr/>
        </p:nvGrpSpPr>
        <p:grpSpPr>
          <a:xfrm>
            <a:off x="481079" y="7530987"/>
            <a:ext cx="2657408" cy="324000"/>
            <a:chOff x="320719" y="4224856"/>
            <a:chExt cx="1771605" cy="219456"/>
          </a:xfrm>
        </p:grpSpPr>
        <p:sp>
          <p:nvSpPr>
            <p:cNvPr id="113" name="Rectangle: Rounded Corners 6">
              <a:extLst>
                <a:ext uri="{FF2B5EF4-FFF2-40B4-BE49-F238E27FC236}">
                  <a16:creationId xmlns:a16="http://schemas.microsoft.com/office/drawing/2014/main" id="{865BB72C-28F7-60FB-9A2D-A9513A16D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Cost savings</a:t>
              </a:r>
            </a:p>
          </p:txBody>
        </p: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FB9353D5-10F8-FC9B-DE73-BF14B257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ABDC316-278A-DCF0-8174-68F86615C7B5}"/>
              </a:ext>
            </a:extLst>
          </p:cNvPr>
          <p:cNvGrpSpPr/>
          <p:nvPr/>
        </p:nvGrpSpPr>
        <p:grpSpPr>
          <a:xfrm>
            <a:off x="481082" y="7963908"/>
            <a:ext cx="2657408" cy="324000"/>
            <a:chOff x="320721" y="4517211"/>
            <a:chExt cx="1771605" cy="216000"/>
          </a:xfrm>
        </p:grpSpPr>
        <p:sp>
          <p:nvSpPr>
            <p:cNvPr id="116" name="Rectangle: Rounded Corners 6">
              <a:extLst>
                <a:ext uri="{FF2B5EF4-FFF2-40B4-BE49-F238E27FC236}">
                  <a16:creationId xmlns:a16="http://schemas.microsoft.com/office/drawing/2014/main" id="{2B844A0D-31F2-D03D-3B52-5CD429815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C03BC4"/>
                  </a:solidFill>
                  <a:latin typeface="Segoe UI Semibold"/>
                  <a:cs typeface="Segoe UI Semibold" panose="020B0702040204020203" pitchFamily="34" charset="0"/>
                </a:rPr>
                <a:t>Employee experience</a:t>
              </a:r>
            </a:p>
          </p:txBody>
        </p: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762081F6-355F-582B-1E83-74FA3D585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5E52F20-6D73-F931-94D2-74134EFCCF86}"/>
              </a:ext>
            </a:extLst>
          </p:cNvPr>
          <p:cNvGrpSpPr/>
          <p:nvPr/>
        </p:nvGrpSpPr>
        <p:grpSpPr>
          <a:xfrm>
            <a:off x="481079" y="5668254"/>
            <a:ext cx="2657408" cy="324000"/>
            <a:chOff x="320719" y="4224856"/>
            <a:chExt cx="1771605" cy="219456"/>
          </a:xfrm>
        </p:grpSpPr>
        <p:sp>
          <p:nvSpPr>
            <p:cNvPr id="119" name="Rectangle: Rounded Corners 6">
              <a:extLst>
                <a:ext uri="{FF2B5EF4-FFF2-40B4-BE49-F238E27FC236}">
                  <a16:creationId xmlns:a16="http://schemas.microsoft.com/office/drawing/2014/main" id="{5FDAF104-BF58-99E0-ABC9-05473657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20719" y="4224856"/>
              <a:ext cx="1771605" cy="2194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 panose="020B0702040204020203" pitchFamily="34" charset="0"/>
                </a:rPr>
                <a:t>Program impact</a:t>
              </a:r>
            </a:p>
          </p:txBody>
        </p:sp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433DDEE8-A7CB-F6CE-3C83-04AB2D31D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506" y="4260849"/>
              <a:ext cx="144000" cy="144000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16D90F1-7C74-9074-2153-6D13000BA9EB}"/>
              </a:ext>
            </a:extLst>
          </p:cNvPr>
          <p:cNvGrpSpPr/>
          <p:nvPr/>
        </p:nvGrpSpPr>
        <p:grpSpPr>
          <a:xfrm>
            <a:off x="481082" y="6101175"/>
            <a:ext cx="2657408" cy="324000"/>
            <a:chOff x="320721" y="4517211"/>
            <a:chExt cx="1771605" cy="216000"/>
          </a:xfrm>
        </p:grpSpPr>
        <p:sp>
          <p:nvSpPr>
            <p:cNvPr id="122" name="Rectangle: Rounded Corners 6">
              <a:extLst>
                <a:ext uri="{FF2B5EF4-FFF2-40B4-BE49-F238E27FC236}">
                  <a16:creationId xmlns:a16="http://schemas.microsoft.com/office/drawing/2014/main" id="{E5D098EB-724C-8E9A-AACF-D44D9797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21" y="4517211"/>
              <a:ext cx="1771605" cy="216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outerShdw blurRad="63500" dist="63500" dir="2700000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0" tIns="54864" rIns="54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99113">
                <a:defRPr/>
              </a:pPr>
              <a:r>
                <a:rPr lang="en-US" sz="1350">
                  <a:solidFill>
                    <a:srgbClr val="0078D4"/>
                  </a:solidFill>
                  <a:latin typeface="Segoe UI Semibold"/>
                  <a:cs typeface="Segoe UI Semibold"/>
                </a:rPr>
                <a:t>Fundraising ROI</a:t>
              </a:r>
            </a:p>
          </p:txBody>
        </p: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899FEC92-A67D-0BD4-7578-5D1542F4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507" y="4552645"/>
              <a:ext cx="144000" cy="141732"/>
            </a:xfrm>
            <a:prstGeom prst="rect">
              <a:avLst/>
            </a:prstGeom>
          </p:spPr>
        </p:pic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FEAB61C0-4945-DF92-C56D-3DB8C49DF7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Excel</a:t>
            </a:r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71D6B446-72E5-A910-EF88-120587B0B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5682" b="-5682"/>
          <a:stretch/>
        </p:blipFill>
        <p:spPr>
          <a:xfrm>
            <a:off x="4774407" y="3326829"/>
            <a:ext cx="331023" cy="331023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A8F3D7AB-CE2F-B06D-84FB-B286464C5F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3376925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in Outlook</a:t>
            </a:r>
          </a:p>
        </p:txBody>
      </p:sp>
      <p:pic>
        <p:nvPicPr>
          <p:cNvPr id="135" name="Picture 28" descr="Microsoft Outlook Logo PNG, Logo Outlook.com Transparent Images - Free ...">
            <a:extLst>
              <a:ext uri="{FF2B5EF4-FFF2-40B4-BE49-F238E27FC236}">
                <a16:creationId xmlns:a16="http://schemas.microsoft.com/office/drawing/2014/main" id="{CF607726-8BBD-A3B1-9980-A9523FD7FC58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1" b="-3781"/>
          <a:stretch/>
        </p:blipFill>
        <p:spPr bwMode="auto">
          <a:xfrm>
            <a:off x="13425488" y="3324978"/>
            <a:ext cx="334725" cy="3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7F581177-5BBC-2660-071D-1E13ECDECB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43708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2</a:t>
            </a:r>
          </a:p>
        </p:txBody>
      </p:sp>
      <p:pic>
        <p:nvPicPr>
          <p:cNvPr id="138" name="Picture 50">
            <a:hlinkClick r:id="rId5"/>
            <a:extLst>
              <a:ext uri="{FF2B5EF4-FFF2-40B4-BE49-F238E27FC236}">
                <a16:creationId xmlns:a16="http://schemas.microsoft.com/office/drawing/2014/main" id="{1BC81F8F-A807-D842-3BE5-D4725538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7" y="7260339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5A8CAFBD-7041-5393-ED66-0DD6A36842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993391" y="7326704"/>
            <a:ext cx="2745786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1371551">
              <a:defRPr/>
            </a:pPr>
            <a:r>
              <a:rPr lang="en-US" sz="1500">
                <a:solidFill>
                  <a:srgbClr val="000000"/>
                </a:solidFill>
                <a:latin typeface="Segoe UI Semibold"/>
              </a:rPr>
              <a:t>Copilot Chat</a:t>
            </a:r>
            <a:r>
              <a:rPr lang="en-US" sz="1500" baseline="30000">
                <a:solidFill>
                  <a:srgbClr val="000000"/>
                </a:solidFill>
                <a:latin typeface="Segoe UI Semibold"/>
              </a:rPr>
              <a:t>2</a:t>
            </a:r>
          </a:p>
        </p:txBody>
      </p:sp>
      <p:pic>
        <p:nvPicPr>
          <p:cNvPr id="144" name="Picture 50">
            <a:hlinkClick r:id="rId5"/>
            <a:extLst>
              <a:ext uri="{FF2B5EF4-FFF2-40B4-BE49-F238E27FC236}">
                <a16:creationId xmlns:a16="http://schemas.microsoft.com/office/drawing/2014/main" id="{D826D9D5-D1B7-71E2-DB7F-91D1F930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488" y="7260339"/>
            <a:ext cx="363561" cy="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191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992885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0800000" flipH="1">
            <a:off x="-1800418" y="-2987741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9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9" y="5596379"/>
                </a:lnTo>
                <a:lnTo>
                  <a:pt x="64528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13245" y="1423622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7533673" h="11309219">
                <a:moveTo>
                  <a:pt x="0" y="0"/>
                </a:moveTo>
                <a:lnTo>
                  <a:pt x="17533673" y="0"/>
                </a:lnTo>
                <a:lnTo>
                  <a:pt x="17533673" y="11309219"/>
                </a:lnTo>
                <a:lnTo>
                  <a:pt x="0" y="11309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889892" y="2499073"/>
            <a:ext cx="1071123" cy="1198460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891135" y="4837624"/>
            <a:ext cx="1071123" cy="1198460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3" y="0"/>
                </a:lnTo>
                <a:lnTo>
                  <a:pt x="1071123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361066" y="2641103"/>
            <a:ext cx="3313613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Aptos" panose="020B0004020202020204" pitchFamily="34" charset="0"/>
                <a:hlinkClick r:id="rId11"/>
              </a:rPr>
              <a:t>M365 Champions Community</a:t>
            </a:r>
            <a:endParaRPr lang="en-US" sz="25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361066" y="4912001"/>
            <a:ext cx="3621634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Aptos" panose="020B0004020202020204" pitchFamily="34" charset="0"/>
                <a:hlinkClick r:id="rId12"/>
              </a:rPr>
              <a:t>Mytech YouTube </a:t>
            </a:r>
          </a:p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Aptos" panose="020B0004020202020204" pitchFamily="34" charset="0"/>
                <a:hlinkClick r:id="rId12"/>
              </a:rPr>
              <a:t>Channel</a:t>
            </a:r>
            <a:endParaRPr lang="en-US" sz="2500" b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98203" y="518343"/>
            <a:ext cx="101764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600"/>
              </a:lnSpc>
              <a:spcBef>
                <a:spcPct val="0"/>
              </a:spcBef>
            </a:pPr>
            <a:r>
              <a:rPr lang="en-US" sz="8800" dirty="0">
                <a:solidFill>
                  <a:srgbClr val="0051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Resources</a:t>
            </a:r>
          </a:p>
        </p:txBody>
      </p:sp>
      <p:pic>
        <p:nvPicPr>
          <p:cNvPr id="15" name="Picture 1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EF873D1-0B32-7E47-EBFF-B68DC853EB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6717" r="6020" b="6928"/>
          <a:stretch>
            <a:fillRect/>
          </a:stretch>
        </p:blipFill>
        <p:spPr>
          <a:xfrm>
            <a:off x="4061740" y="1950724"/>
            <a:ext cx="5841406" cy="59225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992885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0800000" flipH="1">
            <a:off x="-1800418" y="-2987741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9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9" y="5596379"/>
                </a:lnTo>
                <a:lnTo>
                  <a:pt x="64528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02474" y="3390362"/>
            <a:ext cx="634804" cy="710271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02474" y="5789068"/>
            <a:ext cx="634804" cy="710271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3" y="0"/>
                </a:lnTo>
                <a:lnTo>
                  <a:pt x="1071123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877694" y="3370624"/>
            <a:ext cx="8685674" cy="1404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  <a:t>1. Open Edge &gt; Top right … &gt; </a:t>
            </a:r>
            <a:b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b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en-US" sz="4800" dirty="0">
                <a:solidFill>
                  <a:srgbClr val="000000"/>
                </a:solidFill>
                <a:latin typeface="Aptos" panose="020B0004020202020204" pitchFamily="34" charset="0"/>
              </a:rPr>
              <a:t>Click ‘New InPrivate window’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0522" y="5932804"/>
            <a:ext cx="12547205" cy="507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Aptos" panose="020B0004020202020204" pitchFamily="34" charset="0"/>
              </a:rPr>
              <a:t>Type in ‘www.office.com’ &gt; Click ‘Sign in’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04012" y="518343"/>
            <a:ext cx="13180595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8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Login Instructions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F2508-5A91-8B4B-D38A-53E69C16A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3958" y="2227489"/>
            <a:ext cx="6830395" cy="2475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5A42A2-3775-0BB6-C04B-D5C389F01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1503" y="6584092"/>
            <a:ext cx="5453433" cy="2264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602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878528"/>
            <a:ext cx="13457996" cy="3378735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9AA5C56-BFE3-9A62-3E4D-01AAA8E27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025307"/>
              </p:ext>
            </p:extLst>
          </p:nvPr>
        </p:nvGraphicFramePr>
        <p:xfrm>
          <a:off x="478451" y="369822"/>
          <a:ext cx="17331097" cy="6994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0246">
                  <a:extLst>
                    <a:ext uri="{9D8B030D-6E8A-4147-A177-3AD203B41FA5}">
                      <a16:colId xmlns:a16="http://schemas.microsoft.com/office/drawing/2014/main" val="2675951463"/>
                    </a:ext>
                  </a:extLst>
                </a:gridCol>
                <a:gridCol w="6828503">
                  <a:extLst>
                    <a:ext uri="{9D8B030D-6E8A-4147-A177-3AD203B41FA5}">
                      <a16:colId xmlns:a16="http://schemas.microsoft.com/office/drawing/2014/main" val="3893017982"/>
                    </a:ext>
                  </a:extLst>
                </a:gridCol>
                <a:gridCol w="5922348">
                  <a:extLst>
                    <a:ext uri="{9D8B030D-6E8A-4147-A177-3AD203B41FA5}">
                      <a16:colId xmlns:a16="http://schemas.microsoft.com/office/drawing/2014/main" val="1006683182"/>
                    </a:ext>
                  </a:extLst>
                </a:gridCol>
              </a:tblGrid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Alias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Username / 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Aptos" panose="020B0004020202020204" pitchFamily="34" charset="0"/>
                        </a:rPr>
                        <a:t>Last Name starts with…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654135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Adele 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  <a:hlinkClick r:id="rId6"/>
                        </a:rPr>
                        <a:t>adelev@365demo.fun</a:t>
                      </a:r>
                      <a:r>
                        <a:rPr lang="en-US" sz="3200">
                          <a:latin typeface="Aptos" panose="020B00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 –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117854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Allan </a:t>
                      </a:r>
                      <a:r>
                        <a:rPr lang="en-US" sz="3200" err="1">
                          <a:latin typeface="Aptos" panose="020B0004020202020204" pitchFamily="34" charset="0"/>
                        </a:rPr>
                        <a:t>Deyoung</a:t>
                      </a:r>
                      <a:endParaRPr lang="en-US" sz="32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7"/>
                        </a:rPr>
                        <a:t>alland@365demo.fun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C –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832644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Diego </a:t>
                      </a:r>
                      <a:r>
                        <a:rPr lang="en-US" sz="3200" err="1">
                          <a:latin typeface="Aptos" panose="020B0004020202020204" pitchFamily="34" charset="0"/>
                        </a:rPr>
                        <a:t>Siciliani</a:t>
                      </a:r>
                      <a:endParaRPr lang="en-US" sz="32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8"/>
                        </a:rPr>
                        <a:t>diegos@365demo.fun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E -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755210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Irvin Sayers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9"/>
                        </a:rPr>
                        <a:t>irvins@365demo.fun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G -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161732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Johanna Lorenz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0"/>
                        </a:rPr>
                        <a:t>johannal@365demo.fun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I -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40467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Lee 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1"/>
                        </a:rPr>
                        <a:t>leeg@365demo.fun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75209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Lidia Holloway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2"/>
                        </a:rPr>
                        <a:t>lidiah@365demo.fun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M - 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564510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Lynne Robbins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3"/>
                        </a:rPr>
                        <a:t>lynner@365demo.fun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53205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Megan Bowen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4"/>
                        </a:rPr>
                        <a:t>meganb@365demo.fun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R -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337879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Miriam Graham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5"/>
                        </a:rPr>
                        <a:t>miriamg@365demo.fun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V -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435525"/>
                  </a:ext>
                </a:extLst>
              </a:tr>
              <a:tr h="582871">
                <a:tc>
                  <a:txBody>
                    <a:bodyPr/>
                    <a:lstStyle/>
                    <a:p>
                      <a:r>
                        <a:rPr lang="en-US" sz="3200">
                          <a:latin typeface="Aptos" panose="020B0004020202020204" pitchFamily="34" charset="0"/>
                        </a:rPr>
                        <a:t>Nestor Wilke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  <a:hlinkClick r:id="rId16"/>
                        </a:rPr>
                        <a:t>nestorw@365demo.fun</a:t>
                      </a:r>
                      <a:r>
                        <a:rPr lang="en-US" sz="3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tos" panose="020B0004020202020204" pitchFamily="34" charset="0"/>
                        </a:rPr>
                        <a:t>X -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14402"/>
                  </a:ext>
                </a:extLst>
              </a:tr>
            </a:tbl>
          </a:graphicData>
        </a:graphic>
      </p:graphicFrame>
      <p:sp>
        <p:nvSpPr>
          <p:cNvPr id="14" name="TextBox 22">
            <a:extLst>
              <a:ext uri="{FF2B5EF4-FFF2-40B4-BE49-F238E27FC236}">
                <a16:creationId xmlns:a16="http://schemas.microsoft.com/office/drawing/2014/main" id="{62735C3E-8197-EAD0-40BD-CF682286125F}"/>
              </a:ext>
            </a:extLst>
          </p:cNvPr>
          <p:cNvSpPr txBox="1"/>
          <p:nvPr/>
        </p:nvSpPr>
        <p:spPr>
          <a:xfrm>
            <a:off x="2119417" y="7601530"/>
            <a:ext cx="13180595" cy="1154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>
                <a:latin typeface="Roboto Bold"/>
              </a:rPr>
              <a:t>Password: </a:t>
            </a:r>
            <a:r>
              <a:rPr lang="en-US" sz="6000">
                <a:highlight>
                  <a:srgbClr val="FFFF00"/>
                </a:highlight>
                <a:latin typeface="Roboto Bold"/>
              </a:rPr>
              <a:t>!365isfun!</a:t>
            </a:r>
          </a:p>
        </p:txBody>
      </p:sp>
    </p:spTree>
    <p:extLst>
      <p:ext uri="{BB962C8B-B14F-4D97-AF65-F5344CB8AC3E}">
        <p14:creationId xmlns:p14="http://schemas.microsoft.com/office/powerpoint/2010/main" val="26781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holding up colorful speech bubbles&#10;&#10;Description automatically generated">
            <a:extLst>
              <a:ext uri="{FF2B5EF4-FFF2-40B4-BE49-F238E27FC236}">
                <a16:creationId xmlns:a16="http://schemas.microsoft.com/office/drawing/2014/main" id="{CDE15C65-8A4D-8D0B-368C-9394A5D84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2840"/>
          <a:stretch/>
        </p:blipFill>
        <p:spPr>
          <a:xfrm>
            <a:off x="996695" y="866775"/>
            <a:ext cx="16902961" cy="942022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7486C-90BF-2E52-AC48-75EFFA49C309}"/>
              </a:ext>
            </a:extLst>
          </p:cNvPr>
          <p:cNvSpPr txBox="1"/>
          <p:nvPr/>
        </p:nvSpPr>
        <p:spPr>
          <a:xfrm rot="194301">
            <a:off x="1162406" y="1609958"/>
            <a:ext cx="6103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Copilot, not Autopilot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4F39D-82CD-E985-483E-EFA77D40D4C6}"/>
              </a:ext>
            </a:extLst>
          </p:cNvPr>
          <p:cNvSpPr txBox="1"/>
          <p:nvPr/>
        </p:nvSpPr>
        <p:spPr>
          <a:xfrm rot="229712">
            <a:off x="6689424" y="5715926"/>
            <a:ext cx="4198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Experiment!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B5D26-449C-2E4D-6F7D-4F10CB1B65BA}"/>
              </a:ext>
            </a:extLst>
          </p:cNvPr>
          <p:cNvSpPr txBox="1"/>
          <p:nvPr/>
        </p:nvSpPr>
        <p:spPr>
          <a:xfrm rot="229712">
            <a:off x="10743340" y="2802222"/>
            <a:ext cx="2380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Share!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07C535-3FF4-AAFB-20B9-D90DAA9DA3FE}"/>
              </a:ext>
            </a:extLst>
          </p:cNvPr>
          <p:cNvSpPr txBox="1"/>
          <p:nvPr/>
        </p:nvSpPr>
        <p:spPr>
          <a:xfrm rot="934388">
            <a:off x="13959471" y="2042905"/>
            <a:ext cx="388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Disclaimer… </a:t>
            </a:r>
          </a:p>
        </p:txBody>
      </p:sp>
    </p:spTree>
    <p:extLst>
      <p:ext uri="{BB962C8B-B14F-4D97-AF65-F5344CB8AC3E}">
        <p14:creationId xmlns:p14="http://schemas.microsoft.com/office/powerpoint/2010/main" val="61599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870501" y="0"/>
            <a:ext cx="15430157" cy="1054589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solidFill>
            <a:srgbClr val="F1945B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870501" y="0"/>
            <a:ext cx="15430157" cy="1054589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78240" y="4243596"/>
            <a:ext cx="9897506" cy="328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50"/>
              </a:lnSpc>
            </a:pPr>
            <a: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Prompting </a:t>
            </a:r>
            <a:b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b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b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tips &amp; </a:t>
            </a:r>
            <a:b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b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b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</a:br>
            <a: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tricks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6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10051502"/>
            <a:ext cx="18287996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5589046" y="-2261876"/>
            <a:ext cx="4216454" cy="3943192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36809" y="371036"/>
            <a:ext cx="836203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Prompt Elements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893F117-39BF-7E94-4987-A6B7D00206B9}"/>
              </a:ext>
            </a:extLst>
          </p:cNvPr>
          <p:cNvGrpSpPr/>
          <p:nvPr/>
        </p:nvGrpSpPr>
        <p:grpSpPr>
          <a:xfrm>
            <a:off x="774531" y="2121793"/>
            <a:ext cx="1004993" cy="1004993"/>
            <a:chOff x="774531" y="2121793"/>
            <a:chExt cx="1004993" cy="1004993"/>
          </a:xfrm>
        </p:grpSpPr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0E1378C9-2459-5D37-3A0C-E0959E9260C2}"/>
                </a:ext>
              </a:extLst>
            </p:cNvPr>
            <p:cNvGrpSpPr/>
            <p:nvPr/>
          </p:nvGrpSpPr>
          <p:grpSpPr>
            <a:xfrm>
              <a:off x="774531" y="2121793"/>
              <a:ext cx="1004993" cy="1004993"/>
              <a:chOff x="0" y="0"/>
              <a:chExt cx="812800" cy="812800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18748081-8124-33F8-1B45-6F61FD7E3C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DFD8F298-82F3-8E15-72C3-45AFEFD6D47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EB1063D0-0BDF-C2A0-43A2-9CE136908F18}"/>
                </a:ext>
              </a:extLst>
            </p:cNvPr>
            <p:cNvSpPr/>
            <p:nvPr/>
          </p:nvSpPr>
          <p:spPr>
            <a:xfrm>
              <a:off x="978250" y="2358849"/>
              <a:ext cx="642421" cy="553285"/>
            </a:xfrm>
            <a:custGeom>
              <a:avLst/>
              <a:gdLst/>
              <a:ahLst/>
              <a:cxnLst/>
              <a:rect l="l" t="t" r="r" b="b"/>
              <a:pathLst>
                <a:path w="642421" h="553285">
                  <a:moveTo>
                    <a:pt x="0" y="0"/>
                  </a:moveTo>
                  <a:lnTo>
                    <a:pt x="642420" y="0"/>
                  </a:lnTo>
                  <a:lnTo>
                    <a:pt x="642420" y="553284"/>
                  </a:lnTo>
                  <a:lnTo>
                    <a:pt x="0" y="55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3">
            <a:extLst>
              <a:ext uri="{FF2B5EF4-FFF2-40B4-BE49-F238E27FC236}">
                <a16:creationId xmlns:a16="http://schemas.microsoft.com/office/drawing/2014/main" id="{701F728F-B5F9-1F3E-33BD-62BA8228D479}"/>
              </a:ext>
            </a:extLst>
          </p:cNvPr>
          <p:cNvSpPr txBox="1"/>
          <p:nvPr/>
        </p:nvSpPr>
        <p:spPr>
          <a:xfrm>
            <a:off x="2185768" y="2589129"/>
            <a:ext cx="3928995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A clear ‘ask’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id="{EE798710-03B2-90CE-168D-1468BC056373}"/>
              </a:ext>
            </a:extLst>
          </p:cNvPr>
          <p:cNvSpPr txBox="1"/>
          <p:nvPr/>
        </p:nvSpPr>
        <p:spPr>
          <a:xfrm>
            <a:off x="2185768" y="3955748"/>
            <a:ext cx="4103956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Context</a:t>
            </a: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8B5AE0E7-F924-76D1-774D-AD03F8753AB5}"/>
              </a:ext>
            </a:extLst>
          </p:cNvPr>
          <p:cNvSpPr txBox="1"/>
          <p:nvPr/>
        </p:nvSpPr>
        <p:spPr>
          <a:xfrm>
            <a:off x="2185768" y="5312749"/>
            <a:ext cx="336329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Desired output</a:t>
            </a:r>
          </a:p>
        </p:txBody>
      </p:sp>
      <p:sp>
        <p:nvSpPr>
          <p:cNvPr id="45" name="TextBox 51">
            <a:extLst>
              <a:ext uri="{FF2B5EF4-FFF2-40B4-BE49-F238E27FC236}">
                <a16:creationId xmlns:a16="http://schemas.microsoft.com/office/drawing/2014/main" id="{FC7AA87E-B0C2-848E-4B6F-F7E60C2DBBDC}"/>
              </a:ext>
            </a:extLst>
          </p:cNvPr>
          <p:cNvSpPr txBox="1"/>
          <p:nvPr/>
        </p:nvSpPr>
        <p:spPr>
          <a:xfrm>
            <a:off x="2185768" y="6679367"/>
            <a:ext cx="888862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Examples (if applicable)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0E1ABD3-3967-910C-EDDA-443A3E60388A}"/>
              </a:ext>
            </a:extLst>
          </p:cNvPr>
          <p:cNvGrpSpPr/>
          <p:nvPr/>
        </p:nvGrpSpPr>
        <p:grpSpPr>
          <a:xfrm>
            <a:off x="774531" y="3556841"/>
            <a:ext cx="1004993" cy="1004993"/>
            <a:chOff x="774531" y="3556841"/>
            <a:chExt cx="1004993" cy="1004993"/>
          </a:xfrm>
        </p:grpSpPr>
        <p:grpSp>
          <p:nvGrpSpPr>
            <p:cNvPr id="28" name="Group 25">
              <a:extLst>
                <a:ext uri="{FF2B5EF4-FFF2-40B4-BE49-F238E27FC236}">
                  <a16:creationId xmlns:a16="http://schemas.microsoft.com/office/drawing/2014/main" id="{FB9E28F0-B00B-EC4F-DBF8-D5A0EEE6BE17}"/>
                </a:ext>
              </a:extLst>
            </p:cNvPr>
            <p:cNvGrpSpPr/>
            <p:nvPr/>
          </p:nvGrpSpPr>
          <p:grpSpPr>
            <a:xfrm>
              <a:off x="774531" y="3556841"/>
              <a:ext cx="1004993" cy="1004993"/>
              <a:chOff x="0" y="0"/>
              <a:chExt cx="812800" cy="812800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35933C1B-33D9-8D4C-9004-62878070CF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27">
                <a:extLst>
                  <a:ext uri="{FF2B5EF4-FFF2-40B4-BE49-F238E27FC236}">
                    <a16:creationId xmlns:a16="http://schemas.microsoft.com/office/drawing/2014/main" id="{644E726A-3556-4517-56A0-01C101FA44E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B01E3F5E-2383-6A7C-AEF9-9618E254F74B}"/>
                </a:ext>
              </a:extLst>
            </p:cNvPr>
            <p:cNvSpPr/>
            <p:nvPr/>
          </p:nvSpPr>
          <p:spPr>
            <a:xfrm>
              <a:off x="949960" y="3747161"/>
              <a:ext cx="636395" cy="616507"/>
            </a:xfrm>
            <a:custGeom>
              <a:avLst/>
              <a:gdLst/>
              <a:ahLst/>
              <a:cxnLst/>
              <a:rect l="l" t="t" r="r" b="b"/>
              <a:pathLst>
                <a:path w="636395" h="616507">
                  <a:moveTo>
                    <a:pt x="0" y="0"/>
                  </a:moveTo>
                  <a:lnTo>
                    <a:pt x="636395" y="0"/>
                  </a:lnTo>
                  <a:lnTo>
                    <a:pt x="636395" y="616508"/>
                  </a:lnTo>
                  <a:lnTo>
                    <a:pt x="0" y="61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CBEBF5-B1DA-0022-2788-1E2022FACFB4}"/>
              </a:ext>
            </a:extLst>
          </p:cNvPr>
          <p:cNvGrpSpPr/>
          <p:nvPr/>
        </p:nvGrpSpPr>
        <p:grpSpPr>
          <a:xfrm>
            <a:off x="796963" y="4991889"/>
            <a:ext cx="1004993" cy="1004993"/>
            <a:chOff x="796963" y="4991889"/>
            <a:chExt cx="1004993" cy="1004993"/>
          </a:xfrm>
        </p:grpSpPr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80011C37-D332-3460-5101-91DAE14BF048}"/>
                </a:ext>
              </a:extLst>
            </p:cNvPr>
            <p:cNvSpPr/>
            <p:nvPr/>
          </p:nvSpPr>
          <p:spPr>
            <a:xfrm>
              <a:off x="796963" y="499188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5C791072-1457-7DE1-28CD-4BDCD64C697D}"/>
                </a:ext>
              </a:extLst>
            </p:cNvPr>
            <p:cNvSpPr txBox="1"/>
            <p:nvPr/>
          </p:nvSpPr>
          <p:spPr>
            <a:xfrm>
              <a:off x="868749" y="503899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6" name="Shape 2452">
              <a:extLst>
                <a:ext uri="{FF2B5EF4-FFF2-40B4-BE49-F238E27FC236}">
                  <a16:creationId xmlns:a16="http://schemas.microsoft.com/office/drawing/2014/main" id="{08907BB1-1EEF-56A3-79BA-ACD052F7703C}"/>
                </a:ext>
              </a:extLst>
            </p:cNvPr>
            <p:cNvSpPr/>
            <p:nvPr/>
          </p:nvSpPr>
          <p:spPr>
            <a:xfrm>
              <a:off x="978250" y="5241956"/>
              <a:ext cx="617096" cy="50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3200"/>
                  </a:moveTo>
                  <a:lnTo>
                    <a:pt x="5400" y="13200"/>
                  </a:lnTo>
                  <a:cubicBezTo>
                    <a:pt x="5129" y="13200"/>
                    <a:pt x="4909" y="13469"/>
                    <a:pt x="4909" y="13800"/>
                  </a:cubicBezTo>
                  <a:cubicBezTo>
                    <a:pt x="4909" y="14132"/>
                    <a:pt x="5129" y="14400"/>
                    <a:pt x="5400" y="14400"/>
                  </a:cubicBezTo>
                  <a:lnTo>
                    <a:pt x="21109" y="14400"/>
                  </a:lnTo>
                  <a:cubicBezTo>
                    <a:pt x="21380" y="14400"/>
                    <a:pt x="21600" y="14132"/>
                    <a:pt x="21600" y="13800"/>
                  </a:cubicBezTo>
                  <a:cubicBezTo>
                    <a:pt x="21600" y="13469"/>
                    <a:pt x="21380" y="13200"/>
                    <a:pt x="21109" y="13200"/>
                  </a:cubicBezTo>
                  <a:moveTo>
                    <a:pt x="21109" y="7200"/>
                  </a:moveTo>
                  <a:lnTo>
                    <a:pt x="5400" y="7200"/>
                  </a:lnTo>
                  <a:cubicBezTo>
                    <a:pt x="5129" y="7200"/>
                    <a:pt x="4909" y="7469"/>
                    <a:pt x="4909" y="7800"/>
                  </a:cubicBezTo>
                  <a:cubicBezTo>
                    <a:pt x="4909" y="8132"/>
                    <a:pt x="5129" y="8401"/>
                    <a:pt x="5400" y="8401"/>
                  </a:cubicBezTo>
                  <a:lnTo>
                    <a:pt x="21109" y="8401"/>
                  </a:lnTo>
                  <a:cubicBezTo>
                    <a:pt x="21380" y="8401"/>
                    <a:pt x="21600" y="8132"/>
                    <a:pt x="21600" y="7800"/>
                  </a:cubicBezTo>
                  <a:cubicBezTo>
                    <a:pt x="21600" y="7469"/>
                    <a:pt x="21380" y="7200"/>
                    <a:pt x="21109" y="7200"/>
                  </a:cubicBezTo>
                  <a:moveTo>
                    <a:pt x="1473" y="0"/>
                  </a:moveTo>
                  <a:cubicBezTo>
                    <a:pt x="659" y="0"/>
                    <a:pt x="0" y="807"/>
                    <a:pt x="0" y="1800"/>
                  </a:cubicBezTo>
                  <a:cubicBezTo>
                    <a:pt x="0" y="2794"/>
                    <a:pt x="659" y="3600"/>
                    <a:pt x="1473" y="3600"/>
                  </a:cubicBezTo>
                  <a:cubicBezTo>
                    <a:pt x="2286" y="3600"/>
                    <a:pt x="2945" y="2794"/>
                    <a:pt x="2945" y="1800"/>
                  </a:cubicBezTo>
                  <a:cubicBezTo>
                    <a:pt x="2945" y="807"/>
                    <a:pt x="2286" y="0"/>
                    <a:pt x="1473" y="0"/>
                  </a:cubicBezTo>
                  <a:moveTo>
                    <a:pt x="21109" y="19200"/>
                  </a:moveTo>
                  <a:lnTo>
                    <a:pt x="5400" y="19200"/>
                  </a:lnTo>
                  <a:cubicBezTo>
                    <a:pt x="5129" y="19200"/>
                    <a:pt x="4909" y="19469"/>
                    <a:pt x="4909" y="19800"/>
                  </a:cubicBezTo>
                  <a:cubicBezTo>
                    <a:pt x="4909" y="20132"/>
                    <a:pt x="5129" y="20400"/>
                    <a:pt x="5400" y="20400"/>
                  </a:cubicBezTo>
                  <a:lnTo>
                    <a:pt x="21109" y="20400"/>
                  </a:lnTo>
                  <a:cubicBezTo>
                    <a:pt x="21380" y="20400"/>
                    <a:pt x="21600" y="20132"/>
                    <a:pt x="21600" y="19800"/>
                  </a:cubicBezTo>
                  <a:cubicBezTo>
                    <a:pt x="21600" y="19469"/>
                    <a:pt x="21380" y="19200"/>
                    <a:pt x="21109" y="19200"/>
                  </a:cubicBezTo>
                  <a:moveTo>
                    <a:pt x="5400" y="2400"/>
                  </a:moveTo>
                  <a:lnTo>
                    <a:pt x="21109" y="2400"/>
                  </a:lnTo>
                  <a:cubicBezTo>
                    <a:pt x="21380" y="2400"/>
                    <a:pt x="21600" y="2132"/>
                    <a:pt x="21600" y="1800"/>
                  </a:cubicBezTo>
                  <a:cubicBezTo>
                    <a:pt x="21600" y="1469"/>
                    <a:pt x="21380" y="1200"/>
                    <a:pt x="21109" y="1200"/>
                  </a:cubicBezTo>
                  <a:lnTo>
                    <a:pt x="5400" y="1200"/>
                  </a:lnTo>
                  <a:cubicBezTo>
                    <a:pt x="5129" y="1200"/>
                    <a:pt x="4909" y="1469"/>
                    <a:pt x="4909" y="1800"/>
                  </a:cubicBezTo>
                  <a:cubicBezTo>
                    <a:pt x="4909" y="2132"/>
                    <a:pt x="5129" y="2400"/>
                    <a:pt x="5400" y="2400"/>
                  </a:cubicBezTo>
                  <a:moveTo>
                    <a:pt x="1473" y="18000"/>
                  </a:moveTo>
                  <a:cubicBezTo>
                    <a:pt x="659" y="18000"/>
                    <a:pt x="0" y="18806"/>
                    <a:pt x="0" y="19800"/>
                  </a:cubicBezTo>
                  <a:cubicBezTo>
                    <a:pt x="0" y="20794"/>
                    <a:pt x="659" y="21600"/>
                    <a:pt x="1473" y="21600"/>
                  </a:cubicBezTo>
                  <a:cubicBezTo>
                    <a:pt x="2286" y="21600"/>
                    <a:pt x="2945" y="20794"/>
                    <a:pt x="2945" y="19800"/>
                  </a:cubicBezTo>
                  <a:cubicBezTo>
                    <a:pt x="2945" y="18806"/>
                    <a:pt x="2286" y="18000"/>
                    <a:pt x="1473" y="18000"/>
                  </a:cubicBezTo>
                  <a:moveTo>
                    <a:pt x="1473" y="6000"/>
                  </a:moveTo>
                  <a:cubicBezTo>
                    <a:pt x="659" y="6000"/>
                    <a:pt x="0" y="6807"/>
                    <a:pt x="0" y="7800"/>
                  </a:cubicBezTo>
                  <a:cubicBezTo>
                    <a:pt x="0" y="8794"/>
                    <a:pt x="659" y="9600"/>
                    <a:pt x="1473" y="9600"/>
                  </a:cubicBezTo>
                  <a:cubicBezTo>
                    <a:pt x="2286" y="9600"/>
                    <a:pt x="2945" y="8794"/>
                    <a:pt x="2945" y="7800"/>
                  </a:cubicBezTo>
                  <a:cubicBezTo>
                    <a:pt x="2945" y="6807"/>
                    <a:pt x="2286" y="6000"/>
                    <a:pt x="1473" y="6000"/>
                  </a:cubicBezTo>
                  <a:moveTo>
                    <a:pt x="1473" y="12000"/>
                  </a:moveTo>
                  <a:cubicBezTo>
                    <a:pt x="659" y="12000"/>
                    <a:pt x="0" y="12807"/>
                    <a:pt x="0" y="13800"/>
                  </a:cubicBezTo>
                  <a:cubicBezTo>
                    <a:pt x="0" y="14794"/>
                    <a:pt x="659" y="15600"/>
                    <a:pt x="1473" y="15600"/>
                  </a:cubicBezTo>
                  <a:cubicBezTo>
                    <a:pt x="2286" y="15600"/>
                    <a:pt x="2945" y="14794"/>
                    <a:pt x="2945" y="13800"/>
                  </a:cubicBezTo>
                  <a:cubicBezTo>
                    <a:pt x="2945" y="12807"/>
                    <a:pt x="2286" y="12000"/>
                    <a:pt x="1473" y="1200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C189CD-CED0-DFFA-6FE0-355B201E1C99}"/>
              </a:ext>
            </a:extLst>
          </p:cNvPr>
          <p:cNvGrpSpPr/>
          <p:nvPr/>
        </p:nvGrpSpPr>
        <p:grpSpPr>
          <a:xfrm>
            <a:off x="774531" y="6426938"/>
            <a:ext cx="1004993" cy="1004993"/>
            <a:chOff x="774531" y="6426938"/>
            <a:chExt cx="1004993" cy="1004993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788A6D81-D522-1214-6B94-24B81523B1E8}"/>
                </a:ext>
              </a:extLst>
            </p:cNvPr>
            <p:cNvSpPr/>
            <p:nvPr/>
          </p:nvSpPr>
          <p:spPr>
            <a:xfrm>
              <a:off x="774531" y="6426938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348B6064-3462-AB85-A9A4-0C5D2375F5A2}"/>
                </a:ext>
              </a:extLst>
            </p:cNvPr>
            <p:cNvSpPr txBox="1"/>
            <p:nvPr/>
          </p:nvSpPr>
          <p:spPr>
            <a:xfrm>
              <a:off x="868749" y="6474047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8" name="Shape 2405">
              <a:extLst>
                <a:ext uri="{FF2B5EF4-FFF2-40B4-BE49-F238E27FC236}">
                  <a16:creationId xmlns:a16="http://schemas.microsoft.com/office/drawing/2014/main" id="{A3FCB91F-4719-987E-5F8B-08D813481EFC}"/>
                </a:ext>
              </a:extLst>
            </p:cNvPr>
            <p:cNvSpPr/>
            <p:nvPr/>
          </p:nvSpPr>
          <p:spPr>
            <a:xfrm>
              <a:off x="1017317" y="6635633"/>
              <a:ext cx="578029" cy="57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solidFill>
              <a:srgbClr val="53585F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769CF181-27B7-F6B4-085F-9B3BC0E20B95}"/>
              </a:ext>
            </a:extLst>
          </p:cNvPr>
          <p:cNvSpPr txBox="1"/>
          <p:nvPr/>
        </p:nvSpPr>
        <p:spPr>
          <a:xfrm>
            <a:off x="2199993" y="8049428"/>
            <a:ext cx="598606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Conversational follow-ups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1A2E1BA-4F86-4A9A-9053-DA61BFE1D8A5}"/>
              </a:ext>
            </a:extLst>
          </p:cNvPr>
          <p:cNvGrpSpPr/>
          <p:nvPr/>
        </p:nvGrpSpPr>
        <p:grpSpPr>
          <a:xfrm>
            <a:off x="788756" y="7796999"/>
            <a:ext cx="1004993" cy="1004993"/>
            <a:chOff x="788756" y="7796999"/>
            <a:chExt cx="1004993" cy="1004993"/>
          </a:xfrm>
        </p:grpSpPr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5D84DAF2-3C77-3D16-4F6D-7E8EA1A11951}"/>
                </a:ext>
              </a:extLst>
            </p:cNvPr>
            <p:cNvSpPr/>
            <p:nvPr/>
          </p:nvSpPr>
          <p:spPr>
            <a:xfrm>
              <a:off x="788756" y="779699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9CA0FFE9-33B7-7E5E-A537-45FE22969FC0}"/>
                </a:ext>
              </a:extLst>
            </p:cNvPr>
            <p:cNvSpPr txBox="1"/>
            <p:nvPr/>
          </p:nvSpPr>
          <p:spPr>
            <a:xfrm>
              <a:off x="882974" y="784410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53" name="Shape 2397">
              <a:extLst>
                <a:ext uri="{FF2B5EF4-FFF2-40B4-BE49-F238E27FC236}">
                  <a16:creationId xmlns:a16="http://schemas.microsoft.com/office/drawing/2014/main" id="{6AAB44BC-5B2C-3596-278C-ED39C3D4B7F2}"/>
                </a:ext>
              </a:extLst>
            </p:cNvPr>
            <p:cNvSpPr/>
            <p:nvPr/>
          </p:nvSpPr>
          <p:spPr>
            <a:xfrm>
              <a:off x="955302" y="7935424"/>
              <a:ext cx="643450" cy="58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rgbClr val="53585F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pic>
        <p:nvPicPr>
          <p:cNvPr id="66" name="Picture 65" descr="A person holding a white speech bubble&#10;&#10;AI-generated content may be incorrect.">
            <a:extLst>
              <a:ext uri="{FF2B5EF4-FFF2-40B4-BE49-F238E27FC236}">
                <a16:creationId xmlns:a16="http://schemas.microsoft.com/office/drawing/2014/main" id="{3E0AF24E-50C5-8511-D7C0-D6966C7E64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20001" r="25106"/>
          <a:stretch>
            <a:fillRect/>
          </a:stretch>
        </p:blipFill>
        <p:spPr>
          <a:xfrm>
            <a:off x="9302501" y="2749743"/>
            <a:ext cx="6982528" cy="7192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93EBC-2C27-7F6B-A616-8D7324A9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AB61A396-767F-B0BB-E760-8E4B27BBC800}"/>
              </a:ext>
            </a:extLst>
          </p:cNvPr>
          <p:cNvSpPr/>
          <p:nvPr/>
        </p:nvSpPr>
        <p:spPr>
          <a:xfrm>
            <a:off x="0" y="10051502"/>
            <a:ext cx="18287996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869DD47-C4AB-6760-8BB9-AB9D3B070965}"/>
              </a:ext>
            </a:extLst>
          </p:cNvPr>
          <p:cNvSpPr/>
          <p:nvPr/>
        </p:nvSpPr>
        <p:spPr>
          <a:xfrm rot="-10800000">
            <a:off x="16247026" y="-2261876"/>
            <a:ext cx="3558474" cy="3327855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9619F78-95B6-0439-4E98-9A5580109437}"/>
              </a:ext>
            </a:extLst>
          </p:cNvPr>
          <p:cNvSpPr txBox="1"/>
          <p:nvPr/>
        </p:nvSpPr>
        <p:spPr>
          <a:xfrm>
            <a:off x="796963" y="371036"/>
            <a:ext cx="790187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85"/>
              </a:lnSpc>
              <a:spcBef>
                <a:spcPct val="0"/>
              </a:spcBef>
            </a:pPr>
            <a:r>
              <a:rPr lang="en-US" sz="8000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Example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7966EC-ECE3-9CDF-96C3-860491CC08CA}"/>
              </a:ext>
            </a:extLst>
          </p:cNvPr>
          <p:cNvGrpSpPr/>
          <p:nvPr/>
        </p:nvGrpSpPr>
        <p:grpSpPr>
          <a:xfrm>
            <a:off x="774531" y="2121793"/>
            <a:ext cx="1004993" cy="1004993"/>
            <a:chOff x="774531" y="2121793"/>
            <a:chExt cx="1004993" cy="1004993"/>
          </a:xfrm>
        </p:grpSpPr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22BC5C51-FE19-E9B0-ECFF-2269EE3D1399}"/>
                </a:ext>
              </a:extLst>
            </p:cNvPr>
            <p:cNvGrpSpPr/>
            <p:nvPr/>
          </p:nvGrpSpPr>
          <p:grpSpPr>
            <a:xfrm>
              <a:off x="774531" y="2121793"/>
              <a:ext cx="1004993" cy="1004993"/>
              <a:chOff x="0" y="0"/>
              <a:chExt cx="812800" cy="812800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331C1937-38C8-4DC6-4717-80A81D4C1E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661138F8-ADB7-1A36-6A88-ACB40A5D584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D8C165AF-B531-2379-7C6A-2C171EEB7ECB}"/>
                </a:ext>
              </a:extLst>
            </p:cNvPr>
            <p:cNvSpPr/>
            <p:nvPr/>
          </p:nvSpPr>
          <p:spPr>
            <a:xfrm>
              <a:off x="978250" y="2358849"/>
              <a:ext cx="642421" cy="553285"/>
            </a:xfrm>
            <a:custGeom>
              <a:avLst/>
              <a:gdLst/>
              <a:ahLst/>
              <a:cxnLst/>
              <a:rect l="l" t="t" r="r" b="b"/>
              <a:pathLst>
                <a:path w="642421" h="553285">
                  <a:moveTo>
                    <a:pt x="0" y="0"/>
                  </a:moveTo>
                  <a:lnTo>
                    <a:pt x="642420" y="0"/>
                  </a:lnTo>
                  <a:lnTo>
                    <a:pt x="642420" y="553284"/>
                  </a:lnTo>
                  <a:lnTo>
                    <a:pt x="0" y="55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3">
            <a:extLst>
              <a:ext uri="{FF2B5EF4-FFF2-40B4-BE49-F238E27FC236}">
                <a16:creationId xmlns:a16="http://schemas.microsoft.com/office/drawing/2014/main" id="{CBF0F061-9EDE-6C1A-7686-EF6D4AD4F15E}"/>
              </a:ext>
            </a:extLst>
          </p:cNvPr>
          <p:cNvSpPr txBox="1"/>
          <p:nvPr/>
        </p:nvSpPr>
        <p:spPr>
          <a:xfrm>
            <a:off x="2185768" y="2419939"/>
            <a:ext cx="3928995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A clear ‘ask’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id="{6EBD8073-4840-D292-6D8F-2C4BE69C7556}"/>
              </a:ext>
            </a:extLst>
          </p:cNvPr>
          <p:cNvSpPr txBox="1"/>
          <p:nvPr/>
        </p:nvSpPr>
        <p:spPr>
          <a:xfrm>
            <a:off x="2185768" y="3955748"/>
            <a:ext cx="4103956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Context</a:t>
            </a: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88D5FEFA-16FA-5D49-EC4F-B6B2AE86F204}"/>
              </a:ext>
            </a:extLst>
          </p:cNvPr>
          <p:cNvSpPr txBox="1"/>
          <p:nvPr/>
        </p:nvSpPr>
        <p:spPr>
          <a:xfrm>
            <a:off x="2185768" y="5312749"/>
            <a:ext cx="336329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Desired output</a:t>
            </a:r>
          </a:p>
        </p:txBody>
      </p:sp>
      <p:sp>
        <p:nvSpPr>
          <p:cNvPr id="45" name="TextBox 51">
            <a:extLst>
              <a:ext uri="{FF2B5EF4-FFF2-40B4-BE49-F238E27FC236}">
                <a16:creationId xmlns:a16="http://schemas.microsoft.com/office/drawing/2014/main" id="{AD5AA544-F4A4-8D20-0388-2FF15E8733B8}"/>
              </a:ext>
            </a:extLst>
          </p:cNvPr>
          <p:cNvSpPr txBox="1"/>
          <p:nvPr/>
        </p:nvSpPr>
        <p:spPr>
          <a:xfrm>
            <a:off x="2185768" y="6679367"/>
            <a:ext cx="888862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Examples (if applicable)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70BFAD-EAF9-F3E6-4375-0B79C2D3207A}"/>
              </a:ext>
            </a:extLst>
          </p:cNvPr>
          <p:cNvGrpSpPr/>
          <p:nvPr/>
        </p:nvGrpSpPr>
        <p:grpSpPr>
          <a:xfrm>
            <a:off x="774531" y="3556841"/>
            <a:ext cx="1004993" cy="1004993"/>
            <a:chOff x="774531" y="3556841"/>
            <a:chExt cx="1004993" cy="1004993"/>
          </a:xfrm>
        </p:grpSpPr>
        <p:grpSp>
          <p:nvGrpSpPr>
            <p:cNvPr id="28" name="Group 25">
              <a:extLst>
                <a:ext uri="{FF2B5EF4-FFF2-40B4-BE49-F238E27FC236}">
                  <a16:creationId xmlns:a16="http://schemas.microsoft.com/office/drawing/2014/main" id="{D31693AF-3E5C-2E63-EC0A-EBA1A3F1FB2A}"/>
                </a:ext>
              </a:extLst>
            </p:cNvPr>
            <p:cNvGrpSpPr/>
            <p:nvPr/>
          </p:nvGrpSpPr>
          <p:grpSpPr>
            <a:xfrm>
              <a:off x="774531" y="3556841"/>
              <a:ext cx="1004993" cy="1004993"/>
              <a:chOff x="0" y="0"/>
              <a:chExt cx="812800" cy="812800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C8D01016-820F-EAC9-39B3-0FE2624A31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27">
                <a:extLst>
                  <a:ext uri="{FF2B5EF4-FFF2-40B4-BE49-F238E27FC236}">
                    <a16:creationId xmlns:a16="http://schemas.microsoft.com/office/drawing/2014/main" id="{346BF9DA-7EE1-C20C-C61D-B3D73E9438F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8EABB23-B332-1431-A924-0E275DA23978}"/>
                </a:ext>
              </a:extLst>
            </p:cNvPr>
            <p:cNvSpPr/>
            <p:nvPr/>
          </p:nvSpPr>
          <p:spPr>
            <a:xfrm>
              <a:off x="949960" y="3747161"/>
              <a:ext cx="636395" cy="616507"/>
            </a:xfrm>
            <a:custGeom>
              <a:avLst/>
              <a:gdLst/>
              <a:ahLst/>
              <a:cxnLst/>
              <a:rect l="l" t="t" r="r" b="b"/>
              <a:pathLst>
                <a:path w="636395" h="616507">
                  <a:moveTo>
                    <a:pt x="0" y="0"/>
                  </a:moveTo>
                  <a:lnTo>
                    <a:pt x="636395" y="0"/>
                  </a:lnTo>
                  <a:lnTo>
                    <a:pt x="636395" y="616508"/>
                  </a:lnTo>
                  <a:lnTo>
                    <a:pt x="0" y="61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0E77B53-F344-5A72-A447-897F926A5F15}"/>
              </a:ext>
            </a:extLst>
          </p:cNvPr>
          <p:cNvGrpSpPr/>
          <p:nvPr/>
        </p:nvGrpSpPr>
        <p:grpSpPr>
          <a:xfrm>
            <a:off x="796963" y="4991889"/>
            <a:ext cx="1004993" cy="1004993"/>
            <a:chOff x="796963" y="4991889"/>
            <a:chExt cx="1004993" cy="1004993"/>
          </a:xfrm>
        </p:grpSpPr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8FDA1148-116D-9A97-FDCD-0345FA84AC2B}"/>
                </a:ext>
              </a:extLst>
            </p:cNvPr>
            <p:cNvSpPr/>
            <p:nvPr/>
          </p:nvSpPr>
          <p:spPr>
            <a:xfrm>
              <a:off x="796963" y="499188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AF4F2458-86EB-4466-F484-9C4BCE40B6A9}"/>
                </a:ext>
              </a:extLst>
            </p:cNvPr>
            <p:cNvSpPr txBox="1"/>
            <p:nvPr/>
          </p:nvSpPr>
          <p:spPr>
            <a:xfrm>
              <a:off x="868749" y="503899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6" name="Shape 2452">
              <a:extLst>
                <a:ext uri="{FF2B5EF4-FFF2-40B4-BE49-F238E27FC236}">
                  <a16:creationId xmlns:a16="http://schemas.microsoft.com/office/drawing/2014/main" id="{DDB596E9-A434-5F76-B12A-D202F7BB7788}"/>
                </a:ext>
              </a:extLst>
            </p:cNvPr>
            <p:cNvSpPr/>
            <p:nvPr/>
          </p:nvSpPr>
          <p:spPr>
            <a:xfrm>
              <a:off x="978250" y="5241956"/>
              <a:ext cx="617096" cy="50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3200"/>
                  </a:moveTo>
                  <a:lnTo>
                    <a:pt x="5400" y="13200"/>
                  </a:lnTo>
                  <a:cubicBezTo>
                    <a:pt x="5129" y="13200"/>
                    <a:pt x="4909" y="13469"/>
                    <a:pt x="4909" y="13800"/>
                  </a:cubicBezTo>
                  <a:cubicBezTo>
                    <a:pt x="4909" y="14132"/>
                    <a:pt x="5129" y="14400"/>
                    <a:pt x="5400" y="14400"/>
                  </a:cubicBezTo>
                  <a:lnTo>
                    <a:pt x="21109" y="14400"/>
                  </a:lnTo>
                  <a:cubicBezTo>
                    <a:pt x="21380" y="14400"/>
                    <a:pt x="21600" y="14132"/>
                    <a:pt x="21600" y="13800"/>
                  </a:cubicBezTo>
                  <a:cubicBezTo>
                    <a:pt x="21600" y="13469"/>
                    <a:pt x="21380" y="13200"/>
                    <a:pt x="21109" y="13200"/>
                  </a:cubicBezTo>
                  <a:moveTo>
                    <a:pt x="21109" y="7200"/>
                  </a:moveTo>
                  <a:lnTo>
                    <a:pt x="5400" y="7200"/>
                  </a:lnTo>
                  <a:cubicBezTo>
                    <a:pt x="5129" y="7200"/>
                    <a:pt x="4909" y="7469"/>
                    <a:pt x="4909" y="7800"/>
                  </a:cubicBezTo>
                  <a:cubicBezTo>
                    <a:pt x="4909" y="8132"/>
                    <a:pt x="5129" y="8401"/>
                    <a:pt x="5400" y="8401"/>
                  </a:cubicBezTo>
                  <a:lnTo>
                    <a:pt x="21109" y="8401"/>
                  </a:lnTo>
                  <a:cubicBezTo>
                    <a:pt x="21380" y="8401"/>
                    <a:pt x="21600" y="8132"/>
                    <a:pt x="21600" y="7800"/>
                  </a:cubicBezTo>
                  <a:cubicBezTo>
                    <a:pt x="21600" y="7469"/>
                    <a:pt x="21380" y="7200"/>
                    <a:pt x="21109" y="7200"/>
                  </a:cubicBezTo>
                  <a:moveTo>
                    <a:pt x="1473" y="0"/>
                  </a:moveTo>
                  <a:cubicBezTo>
                    <a:pt x="659" y="0"/>
                    <a:pt x="0" y="807"/>
                    <a:pt x="0" y="1800"/>
                  </a:cubicBezTo>
                  <a:cubicBezTo>
                    <a:pt x="0" y="2794"/>
                    <a:pt x="659" y="3600"/>
                    <a:pt x="1473" y="3600"/>
                  </a:cubicBezTo>
                  <a:cubicBezTo>
                    <a:pt x="2286" y="3600"/>
                    <a:pt x="2945" y="2794"/>
                    <a:pt x="2945" y="1800"/>
                  </a:cubicBezTo>
                  <a:cubicBezTo>
                    <a:pt x="2945" y="807"/>
                    <a:pt x="2286" y="0"/>
                    <a:pt x="1473" y="0"/>
                  </a:cubicBezTo>
                  <a:moveTo>
                    <a:pt x="21109" y="19200"/>
                  </a:moveTo>
                  <a:lnTo>
                    <a:pt x="5400" y="19200"/>
                  </a:lnTo>
                  <a:cubicBezTo>
                    <a:pt x="5129" y="19200"/>
                    <a:pt x="4909" y="19469"/>
                    <a:pt x="4909" y="19800"/>
                  </a:cubicBezTo>
                  <a:cubicBezTo>
                    <a:pt x="4909" y="20132"/>
                    <a:pt x="5129" y="20400"/>
                    <a:pt x="5400" y="20400"/>
                  </a:cubicBezTo>
                  <a:lnTo>
                    <a:pt x="21109" y="20400"/>
                  </a:lnTo>
                  <a:cubicBezTo>
                    <a:pt x="21380" y="20400"/>
                    <a:pt x="21600" y="20132"/>
                    <a:pt x="21600" y="19800"/>
                  </a:cubicBezTo>
                  <a:cubicBezTo>
                    <a:pt x="21600" y="19469"/>
                    <a:pt x="21380" y="19200"/>
                    <a:pt x="21109" y="19200"/>
                  </a:cubicBezTo>
                  <a:moveTo>
                    <a:pt x="5400" y="2400"/>
                  </a:moveTo>
                  <a:lnTo>
                    <a:pt x="21109" y="2400"/>
                  </a:lnTo>
                  <a:cubicBezTo>
                    <a:pt x="21380" y="2400"/>
                    <a:pt x="21600" y="2132"/>
                    <a:pt x="21600" y="1800"/>
                  </a:cubicBezTo>
                  <a:cubicBezTo>
                    <a:pt x="21600" y="1469"/>
                    <a:pt x="21380" y="1200"/>
                    <a:pt x="21109" y="1200"/>
                  </a:cubicBezTo>
                  <a:lnTo>
                    <a:pt x="5400" y="1200"/>
                  </a:lnTo>
                  <a:cubicBezTo>
                    <a:pt x="5129" y="1200"/>
                    <a:pt x="4909" y="1469"/>
                    <a:pt x="4909" y="1800"/>
                  </a:cubicBezTo>
                  <a:cubicBezTo>
                    <a:pt x="4909" y="2132"/>
                    <a:pt x="5129" y="2400"/>
                    <a:pt x="5400" y="2400"/>
                  </a:cubicBezTo>
                  <a:moveTo>
                    <a:pt x="1473" y="18000"/>
                  </a:moveTo>
                  <a:cubicBezTo>
                    <a:pt x="659" y="18000"/>
                    <a:pt x="0" y="18806"/>
                    <a:pt x="0" y="19800"/>
                  </a:cubicBezTo>
                  <a:cubicBezTo>
                    <a:pt x="0" y="20794"/>
                    <a:pt x="659" y="21600"/>
                    <a:pt x="1473" y="21600"/>
                  </a:cubicBezTo>
                  <a:cubicBezTo>
                    <a:pt x="2286" y="21600"/>
                    <a:pt x="2945" y="20794"/>
                    <a:pt x="2945" y="19800"/>
                  </a:cubicBezTo>
                  <a:cubicBezTo>
                    <a:pt x="2945" y="18806"/>
                    <a:pt x="2286" y="18000"/>
                    <a:pt x="1473" y="18000"/>
                  </a:cubicBezTo>
                  <a:moveTo>
                    <a:pt x="1473" y="6000"/>
                  </a:moveTo>
                  <a:cubicBezTo>
                    <a:pt x="659" y="6000"/>
                    <a:pt x="0" y="6807"/>
                    <a:pt x="0" y="7800"/>
                  </a:cubicBezTo>
                  <a:cubicBezTo>
                    <a:pt x="0" y="8794"/>
                    <a:pt x="659" y="9600"/>
                    <a:pt x="1473" y="9600"/>
                  </a:cubicBezTo>
                  <a:cubicBezTo>
                    <a:pt x="2286" y="9600"/>
                    <a:pt x="2945" y="8794"/>
                    <a:pt x="2945" y="7800"/>
                  </a:cubicBezTo>
                  <a:cubicBezTo>
                    <a:pt x="2945" y="6807"/>
                    <a:pt x="2286" y="6000"/>
                    <a:pt x="1473" y="6000"/>
                  </a:cubicBezTo>
                  <a:moveTo>
                    <a:pt x="1473" y="12000"/>
                  </a:moveTo>
                  <a:cubicBezTo>
                    <a:pt x="659" y="12000"/>
                    <a:pt x="0" y="12807"/>
                    <a:pt x="0" y="13800"/>
                  </a:cubicBezTo>
                  <a:cubicBezTo>
                    <a:pt x="0" y="14794"/>
                    <a:pt x="659" y="15600"/>
                    <a:pt x="1473" y="15600"/>
                  </a:cubicBezTo>
                  <a:cubicBezTo>
                    <a:pt x="2286" y="15600"/>
                    <a:pt x="2945" y="14794"/>
                    <a:pt x="2945" y="13800"/>
                  </a:cubicBezTo>
                  <a:cubicBezTo>
                    <a:pt x="2945" y="12807"/>
                    <a:pt x="2286" y="12000"/>
                    <a:pt x="1473" y="1200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D6CAC3-763F-FB08-2BC8-56A878667156}"/>
              </a:ext>
            </a:extLst>
          </p:cNvPr>
          <p:cNvGrpSpPr/>
          <p:nvPr/>
        </p:nvGrpSpPr>
        <p:grpSpPr>
          <a:xfrm>
            <a:off x="774531" y="6426938"/>
            <a:ext cx="1004993" cy="1004993"/>
            <a:chOff x="774531" y="6426938"/>
            <a:chExt cx="1004993" cy="1004993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FE82DC4-B162-E3ED-03FA-E8B54DA472CD}"/>
                </a:ext>
              </a:extLst>
            </p:cNvPr>
            <p:cNvSpPr/>
            <p:nvPr/>
          </p:nvSpPr>
          <p:spPr>
            <a:xfrm>
              <a:off x="774531" y="6426938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34436A06-CDF4-72C3-C7B0-47FD9E473083}"/>
                </a:ext>
              </a:extLst>
            </p:cNvPr>
            <p:cNvSpPr txBox="1"/>
            <p:nvPr/>
          </p:nvSpPr>
          <p:spPr>
            <a:xfrm>
              <a:off x="868749" y="6474047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8" name="Shape 2405">
              <a:extLst>
                <a:ext uri="{FF2B5EF4-FFF2-40B4-BE49-F238E27FC236}">
                  <a16:creationId xmlns:a16="http://schemas.microsoft.com/office/drawing/2014/main" id="{7DFFFAEF-30BB-33A1-941B-32D189DAB4B8}"/>
                </a:ext>
              </a:extLst>
            </p:cNvPr>
            <p:cNvSpPr/>
            <p:nvPr/>
          </p:nvSpPr>
          <p:spPr>
            <a:xfrm>
              <a:off x="1017317" y="6635633"/>
              <a:ext cx="578029" cy="57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solidFill>
              <a:srgbClr val="53585F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D69B3FD1-58CB-91BF-E978-261B89DB6739}"/>
              </a:ext>
            </a:extLst>
          </p:cNvPr>
          <p:cNvSpPr txBox="1"/>
          <p:nvPr/>
        </p:nvSpPr>
        <p:spPr>
          <a:xfrm>
            <a:off x="2199993" y="8049428"/>
            <a:ext cx="598606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dirty="0">
                <a:solidFill>
                  <a:srgbClr val="000000"/>
                </a:solidFill>
                <a:latin typeface="Roboto Bold"/>
              </a:rPr>
              <a:t>Conversational follow-ups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082460-0592-196F-5B9F-27799C2F4774}"/>
              </a:ext>
            </a:extLst>
          </p:cNvPr>
          <p:cNvGrpSpPr/>
          <p:nvPr/>
        </p:nvGrpSpPr>
        <p:grpSpPr>
          <a:xfrm>
            <a:off x="788756" y="7796999"/>
            <a:ext cx="1004993" cy="1004993"/>
            <a:chOff x="788756" y="7796999"/>
            <a:chExt cx="1004993" cy="1004993"/>
          </a:xfrm>
        </p:grpSpPr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E9DBDF6D-8D5F-CF47-0886-A89A6107E4B4}"/>
                </a:ext>
              </a:extLst>
            </p:cNvPr>
            <p:cNvSpPr/>
            <p:nvPr/>
          </p:nvSpPr>
          <p:spPr>
            <a:xfrm>
              <a:off x="788756" y="779699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B386EDFA-8A63-AE64-81F8-640F7AF5B4C6}"/>
                </a:ext>
              </a:extLst>
            </p:cNvPr>
            <p:cNvSpPr txBox="1"/>
            <p:nvPr/>
          </p:nvSpPr>
          <p:spPr>
            <a:xfrm>
              <a:off x="882974" y="784410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53" name="Shape 2397">
              <a:extLst>
                <a:ext uri="{FF2B5EF4-FFF2-40B4-BE49-F238E27FC236}">
                  <a16:creationId xmlns:a16="http://schemas.microsoft.com/office/drawing/2014/main" id="{6886A5AF-D219-B15B-4B08-12AB3EAE72D6}"/>
                </a:ext>
              </a:extLst>
            </p:cNvPr>
            <p:cNvSpPr/>
            <p:nvPr/>
          </p:nvSpPr>
          <p:spPr>
            <a:xfrm>
              <a:off x="955302" y="7935424"/>
              <a:ext cx="643450" cy="58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rgbClr val="53585F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2" name="TextBox 43">
            <a:extLst>
              <a:ext uri="{FF2B5EF4-FFF2-40B4-BE49-F238E27FC236}">
                <a16:creationId xmlns:a16="http://schemas.microsoft.com/office/drawing/2014/main" id="{E3A5EFF0-4C25-7884-1DC0-9DD2F19676B2}"/>
              </a:ext>
            </a:extLst>
          </p:cNvPr>
          <p:cNvSpPr txBox="1"/>
          <p:nvPr/>
        </p:nvSpPr>
        <p:spPr>
          <a:xfrm>
            <a:off x="9887673" y="2124153"/>
            <a:ext cx="8051984" cy="900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Please write a job description for a Senior Program Manager at a non-profit.</a:t>
            </a:r>
          </a:p>
        </p:txBody>
      </p:sp>
      <p:sp>
        <p:nvSpPr>
          <p:cNvPr id="3" name="TextBox 43">
            <a:extLst>
              <a:ext uri="{FF2B5EF4-FFF2-40B4-BE49-F238E27FC236}">
                <a16:creationId xmlns:a16="http://schemas.microsoft.com/office/drawing/2014/main" id="{1713837E-3B66-8837-9FC3-9E2D18B66AB4}"/>
              </a:ext>
            </a:extLst>
          </p:cNvPr>
          <p:cNvSpPr txBox="1"/>
          <p:nvPr/>
        </p:nvSpPr>
        <p:spPr>
          <a:xfrm>
            <a:off x="9884229" y="3373244"/>
            <a:ext cx="8051984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Include key responsibilities, skills &amp; qualifications. Use (org website) for additional context.</a:t>
            </a:r>
          </a:p>
        </p:txBody>
      </p:sp>
      <p:sp>
        <p:nvSpPr>
          <p:cNvPr id="4" name="TextBox 43">
            <a:extLst>
              <a:ext uri="{FF2B5EF4-FFF2-40B4-BE49-F238E27FC236}">
                <a16:creationId xmlns:a16="http://schemas.microsoft.com/office/drawing/2014/main" id="{45ADBD24-21D4-305E-7701-F42DECFF277C}"/>
              </a:ext>
            </a:extLst>
          </p:cNvPr>
          <p:cNvSpPr txBox="1"/>
          <p:nvPr/>
        </p:nvSpPr>
        <p:spPr>
          <a:xfrm>
            <a:off x="9884230" y="5219510"/>
            <a:ext cx="766333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Output should be a MS Word document. </a:t>
            </a:r>
          </a:p>
        </p:txBody>
      </p:sp>
      <p:sp>
        <p:nvSpPr>
          <p:cNvPr id="5" name="TextBox 43">
            <a:extLst>
              <a:ext uri="{FF2B5EF4-FFF2-40B4-BE49-F238E27FC236}">
                <a16:creationId xmlns:a16="http://schemas.microsoft.com/office/drawing/2014/main" id="{1E0FA8A6-D078-E444-4BDA-92C595FCD2B2}"/>
              </a:ext>
            </a:extLst>
          </p:cNvPr>
          <p:cNvSpPr txBox="1"/>
          <p:nvPr/>
        </p:nvSpPr>
        <p:spPr>
          <a:xfrm>
            <a:off x="9884231" y="6619239"/>
            <a:ext cx="766333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Use this format (attach job description template).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47A7B482-9D98-4F01-5437-8A86E0AF5662}"/>
              </a:ext>
            </a:extLst>
          </p:cNvPr>
          <p:cNvSpPr txBox="1"/>
          <p:nvPr/>
        </p:nvSpPr>
        <p:spPr>
          <a:xfrm>
            <a:off x="9884230" y="8010756"/>
            <a:ext cx="766333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Please add KPIs for this role.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3A2740B-162A-6DFC-1B92-EF88A1F074B7}"/>
              </a:ext>
            </a:extLst>
          </p:cNvPr>
          <p:cNvSpPr/>
          <p:nvPr/>
        </p:nvSpPr>
        <p:spPr>
          <a:xfrm>
            <a:off x="7979414" y="2271715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E20FBFF-45CA-AD36-6D08-40F90F6758C4}"/>
              </a:ext>
            </a:extLst>
          </p:cNvPr>
          <p:cNvSpPr/>
          <p:nvPr/>
        </p:nvSpPr>
        <p:spPr>
          <a:xfrm>
            <a:off x="7979414" y="3676825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F015DE-ECE0-B69C-DAF3-CEB30109B1EC}"/>
              </a:ext>
            </a:extLst>
          </p:cNvPr>
          <p:cNvSpPr/>
          <p:nvPr/>
        </p:nvSpPr>
        <p:spPr>
          <a:xfrm>
            <a:off x="7979413" y="5133492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1784A11-FE73-DB9F-4CF9-1E320A605ACC}"/>
              </a:ext>
            </a:extLst>
          </p:cNvPr>
          <p:cNvSpPr/>
          <p:nvPr/>
        </p:nvSpPr>
        <p:spPr>
          <a:xfrm>
            <a:off x="7979412" y="6510094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1E73FE7-D148-9712-7D82-D7AE75B760C6}"/>
              </a:ext>
            </a:extLst>
          </p:cNvPr>
          <p:cNvSpPr/>
          <p:nvPr/>
        </p:nvSpPr>
        <p:spPr>
          <a:xfrm>
            <a:off x="7979412" y="7935424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9CA332094A94481A0B496B14B574C" ma:contentTypeVersion="15" ma:contentTypeDescription="Create a new document." ma:contentTypeScope="" ma:versionID="d9fc9c26182c0db29e191f2dc0f64674">
  <xsd:schema xmlns:xsd="http://www.w3.org/2001/XMLSchema" xmlns:xs="http://www.w3.org/2001/XMLSchema" xmlns:p="http://schemas.microsoft.com/office/2006/metadata/properties" xmlns:ns2="716436b4-db25-46c1-944d-c1705638b71f" xmlns:ns3="21b5e4b0-a37e-4b9b-9f1b-047fd681bae1" targetNamespace="http://schemas.microsoft.com/office/2006/metadata/properties" ma:root="true" ma:fieldsID="364c34ba10576cc8563e364c919a3d88" ns2:_="" ns3:_="">
    <xsd:import namespace="716436b4-db25-46c1-944d-c1705638b71f"/>
    <xsd:import namespace="21b5e4b0-a37e-4b9b-9f1b-047fd681ba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436b4-db25-46c1-944d-c1705638b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dbf2827-7631-4ff4-bebd-3da270e88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5e4b0-a37e-4b9b-9f1b-047fd681ba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e742317-ed84-4c98-b70e-c0615ccf573d}" ma:internalName="TaxCatchAll" ma:showField="CatchAllData" ma:web="21b5e4b0-a37e-4b9b-9f1b-047fd681ba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b5e4b0-a37e-4b9b-9f1b-047fd681bae1" xsi:nil="true"/>
    <lcf76f155ced4ddcb4097134ff3c332f xmlns="716436b4-db25-46c1-944d-c1705638b71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5C2716-2F09-48A7-9281-426C0C82D4D0}">
  <ds:schemaRefs>
    <ds:schemaRef ds:uri="21b5e4b0-a37e-4b9b-9f1b-047fd681bae1"/>
    <ds:schemaRef ds:uri="716436b4-db25-46c1-944d-c1705638b7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92C44FD-78A9-408A-B5AD-2B3FDA4CF9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2C5862-0E39-43D1-B754-551D25B5506D}">
  <ds:schemaRefs>
    <ds:schemaRef ds:uri="21b5e4b0-a37e-4b9b-9f1b-047fd681bae1"/>
    <ds:schemaRef ds:uri="716436b4-db25-46c1-944d-c1705638b7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2982</Words>
  <Application>Microsoft Office PowerPoint</Application>
  <PresentationFormat>Custom</PresentationFormat>
  <Paragraphs>396</Paragraphs>
  <Slides>39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Lato</vt:lpstr>
      <vt:lpstr>Segoe UI Semibold</vt:lpstr>
      <vt:lpstr>Roboto Bold</vt:lpstr>
      <vt:lpstr>Calibri</vt:lpstr>
      <vt:lpstr>Segoe UI</vt:lpstr>
      <vt:lpstr>Roboto</vt:lpstr>
      <vt:lpstr>Aptos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Nonprofit use cases “A day in the life…”</vt:lpstr>
      <vt:lpstr>Funding research and grant proposal writing</vt:lpstr>
      <vt:lpstr>Manage the donor pipeline</vt:lpstr>
      <vt:lpstr>Optimize program performance</vt:lpstr>
      <vt:lpstr>Optimize staff and volunteer planning</vt:lpstr>
      <vt:lpstr>Marketing campaign planning and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Copilot Starter Kit Simulated Live</dc:title>
  <dc:creator>Nina Adams</dc:creator>
  <cp:lastModifiedBy>Nina Adams</cp:lastModifiedBy>
  <cp:revision>2</cp:revision>
  <dcterms:created xsi:type="dcterms:W3CDTF">2006-08-16T00:00:00Z</dcterms:created>
  <dcterms:modified xsi:type="dcterms:W3CDTF">2025-07-28T22:11:29Z</dcterms:modified>
  <dc:identifier>DAGELUBilDM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0x0101006F69CA332094A94481A0B496B14B574C</vt:lpwstr>
  </property>
  <property fmtid="{D5CDD505-2E9C-101B-9397-08002B2CF9AE}" pid="3" name="MediaServiceImageTags">
    <vt:lpwstr/>
  </property>
</Properties>
</file>