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147483452" r:id="rId5"/>
    <p:sldId id="2147483459" r:id="rId6"/>
    <p:sldId id="2147483460" r:id="rId7"/>
    <p:sldId id="300" r:id="rId8"/>
    <p:sldId id="295" r:id="rId9"/>
    <p:sldId id="2147483462" r:id="rId10"/>
    <p:sldId id="296" r:id="rId11"/>
    <p:sldId id="2147483458" r:id="rId12"/>
    <p:sldId id="2147483464" r:id="rId13"/>
    <p:sldId id="2147483438" r:id="rId14"/>
    <p:sldId id="279" r:id="rId15"/>
    <p:sldId id="270" r:id="rId16"/>
    <p:sldId id="271" r:id="rId17"/>
    <p:sldId id="2147483454" r:id="rId18"/>
    <p:sldId id="2147483455" r:id="rId19"/>
    <p:sldId id="2147483456" r:id="rId20"/>
    <p:sldId id="2147483457" r:id="rId21"/>
    <p:sldId id="2147483463" r:id="rId22"/>
    <p:sldId id="266" r:id="rId23"/>
  </p:sldIdLst>
  <p:sldSz cx="18288000" cy="10287000"/>
  <p:notesSz cx="6858000" cy="9144000"/>
  <p:embeddedFontLs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Bold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A2"/>
    <a:srgbClr val="003B76"/>
    <a:srgbClr val="0066CC"/>
    <a:srgbClr val="003399"/>
    <a:srgbClr val="003366"/>
    <a:srgbClr val="336699"/>
    <a:srgbClr val="148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A94C67-65E1-40F9-8D13-751F296C741D}" v="137" dt="2025-07-28T22:06:34.970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Adams" userId="712ee407-bfef-402f-965a-4cb0f58778c5" providerId="ADAL" clId="{8E3C0904-8B94-408E-B116-FC1BEAAC4A37}"/>
    <pc:docChg chg="undo custSel addSld delSld modSld sldOrd delSection modSection">
      <pc:chgData name="Nina Adams" userId="712ee407-bfef-402f-965a-4cb0f58778c5" providerId="ADAL" clId="{8E3C0904-8B94-408E-B116-FC1BEAAC4A37}" dt="2025-07-22T20:01:17.465" v="1274" actId="1076"/>
      <pc:docMkLst>
        <pc:docMk/>
      </pc:docMkLst>
      <pc:sldChg chg="delSp modSp del mod">
        <pc:chgData name="Nina Adams" userId="712ee407-bfef-402f-965a-4cb0f58778c5" providerId="ADAL" clId="{8E3C0904-8B94-408E-B116-FC1BEAAC4A37}" dt="2025-07-10T16:20:11.191" v="20" actId="47"/>
        <pc:sldMkLst>
          <pc:docMk/>
          <pc:sldMk cId="0" sldId="256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58"/>
        </pc:sldMkLst>
      </pc:sldChg>
      <pc:sldChg chg="del">
        <pc:chgData name="Nina Adams" userId="712ee407-bfef-402f-965a-4cb0f58778c5" providerId="ADAL" clId="{8E3C0904-8B94-408E-B116-FC1BEAAC4A37}" dt="2025-07-10T16:20:24.164" v="22" actId="47"/>
        <pc:sldMkLst>
          <pc:docMk/>
          <pc:sldMk cId="0" sldId="259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0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3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4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5"/>
        </pc:sldMkLst>
      </pc:sldChg>
      <pc:sldChg chg="modSp mod">
        <pc:chgData name="Nina Adams" userId="712ee407-bfef-402f-965a-4cb0f58778c5" providerId="ADAL" clId="{8E3C0904-8B94-408E-B116-FC1BEAAC4A37}" dt="2025-07-18T21:29:45.749" v="1264" actId="1076"/>
        <pc:sldMkLst>
          <pc:docMk/>
          <pc:sldMk cId="0" sldId="266"/>
        </pc:sldMkLst>
        <pc:spChg chg="mod">
          <ac:chgData name="Nina Adams" userId="712ee407-bfef-402f-965a-4cb0f58778c5" providerId="ADAL" clId="{8E3C0904-8B94-408E-B116-FC1BEAAC4A37}" dt="2025-07-18T21:29:02.994" v="1262" actId="113"/>
          <ac:spMkLst>
            <pc:docMk/>
            <pc:sldMk cId="0" sldId="266"/>
            <ac:spMk id="19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8T21:29:02.994" v="1262" actId="113"/>
          <ac:spMkLst>
            <pc:docMk/>
            <pc:sldMk cId="0" sldId="266"/>
            <ac:spMk id="21" creationId="{00000000-0000-0000-0000-000000000000}"/>
          </ac:spMkLst>
        </pc:sp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67"/>
        </pc:sldMkLst>
      </pc:sldChg>
      <pc:sldChg chg="delSp modSp add mod">
        <pc:chgData name="Nina Adams" userId="712ee407-bfef-402f-965a-4cb0f58778c5" providerId="ADAL" clId="{8E3C0904-8B94-408E-B116-FC1BEAAC4A37}" dt="2025-07-10T16:24:57.375" v="135" actId="478"/>
        <pc:sldMkLst>
          <pc:docMk/>
          <pc:sldMk cId="0" sldId="268"/>
        </pc:sldMkLst>
      </pc:sldChg>
      <pc:sldChg chg="addSp delSp modSp add del mod">
        <pc:chgData name="Nina Adams" userId="712ee407-bfef-402f-965a-4cb0f58778c5" providerId="ADAL" clId="{8E3C0904-8B94-408E-B116-FC1BEAAC4A37}" dt="2025-07-11T00:14:39.769" v="719" actId="167"/>
        <pc:sldMkLst>
          <pc:docMk/>
          <pc:sldMk cId="0" sldId="270"/>
        </pc:sldMkLst>
        <pc:spChg chg="mod">
          <ac:chgData name="Nina Adams" userId="712ee407-bfef-402f-965a-4cb0f58778c5" providerId="ADAL" clId="{8E3C0904-8B94-408E-B116-FC1BEAAC4A37}" dt="2025-07-10T19:12:37.981" v="286" actId="1076"/>
          <ac:spMkLst>
            <pc:docMk/>
            <pc:sldMk cId="0" sldId="270"/>
            <ac:spMk id="12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9:12:34.746" v="285" actId="1076"/>
          <ac:spMkLst>
            <pc:docMk/>
            <pc:sldMk cId="0" sldId="270"/>
            <ac:spMk id="13" creationId="{00000000-0000-0000-0000-000000000000}"/>
          </ac:spMkLst>
        </pc:spChg>
        <pc:grpChg chg="mod">
          <ac:chgData name="Nina Adams" userId="712ee407-bfef-402f-965a-4cb0f58778c5" providerId="ADAL" clId="{8E3C0904-8B94-408E-B116-FC1BEAAC4A37}" dt="2025-07-10T19:07:31.145" v="174" actId="1076"/>
          <ac:grpSpMkLst>
            <pc:docMk/>
            <pc:sldMk cId="0" sldId="270"/>
            <ac:grpSpMk id="8" creationId="{00000000-0000-0000-0000-000000000000}"/>
          </ac:grpSpMkLst>
        </pc:grpChg>
        <pc:picChg chg="add mod ord">
          <ac:chgData name="Nina Adams" userId="712ee407-bfef-402f-965a-4cb0f58778c5" providerId="ADAL" clId="{8E3C0904-8B94-408E-B116-FC1BEAAC4A37}" dt="2025-07-11T00:14:39.769" v="719" actId="167"/>
          <ac:picMkLst>
            <pc:docMk/>
            <pc:sldMk cId="0" sldId="270"/>
            <ac:picMk id="15" creationId="{B9CB5C3C-07DF-1EDD-5FCD-75B5A829AED4}"/>
          </ac:picMkLst>
        </pc:picChg>
      </pc:sldChg>
      <pc:sldChg chg="addSp delSp modSp add del mod modClrScheme chgLayout">
        <pc:chgData name="Nina Adams" userId="712ee407-bfef-402f-965a-4cb0f58778c5" providerId="ADAL" clId="{8E3C0904-8B94-408E-B116-FC1BEAAC4A37}" dt="2025-07-11T15:42:46.893" v="1075" actId="14100"/>
        <pc:sldMkLst>
          <pc:docMk/>
          <pc:sldMk cId="0" sldId="271"/>
        </pc:sldMkLst>
        <pc:spChg chg="mod">
          <ac:chgData name="Nina Adams" userId="712ee407-bfef-402f-965a-4cb0f58778c5" providerId="ADAL" clId="{8E3C0904-8B94-408E-B116-FC1BEAAC4A37}" dt="2025-07-10T19:11:11.037" v="279" actId="1076"/>
          <ac:spMkLst>
            <pc:docMk/>
            <pc:sldMk cId="0" sldId="271"/>
            <ac:spMk id="12" creationId="{00000000-0000-0000-0000-000000000000}"/>
          </ac:spMkLst>
        </pc:spChg>
        <pc:spChg chg="add mod ord">
          <ac:chgData name="Nina Adams" userId="712ee407-bfef-402f-965a-4cb0f58778c5" providerId="ADAL" clId="{8E3C0904-8B94-408E-B116-FC1BEAAC4A37}" dt="2025-07-11T15:42:46.893" v="1075" actId="14100"/>
          <ac:spMkLst>
            <pc:docMk/>
            <pc:sldMk cId="0" sldId="271"/>
            <ac:spMk id="15" creationId="{98ECD557-6B8B-3A7A-09E8-A43FF2E7B5A5}"/>
          </ac:spMkLst>
        </pc:spChg>
        <pc:grpChg chg="mod">
          <ac:chgData name="Nina Adams" userId="712ee407-bfef-402f-965a-4cb0f58778c5" providerId="ADAL" clId="{8E3C0904-8B94-408E-B116-FC1BEAAC4A37}" dt="2025-07-10T19:11:03.441" v="276" actId="1076"/>
          <ac:grpSpMkLst>
            <pc:docMk/>
            <pc:sldMk cId="0" sldId="271"/>
            <ac:grpSpMk id="7" creationId="{00000000-0000-0000-0000-000000000000}"/>
          </ac:grpSpMkLst>
        </pc:grpChg>
        <pc:picChg chg="add mod ord">
          <ac:chgData name="Nina Adams" userId="712ee407-bfef-402f-965a-4cb0f58778c5" providerId="ADAL" clId="{8E3C0904-8B94-408E-B116-FC1BEAAC4A37}" dt="2025-07-11T00:13:57.954" v="713" actId="1076"/>
          <ac:picMkLst>
            <pc:docMk/>
            <pc:sldMk cId="0" sldId="271"/>
            <ac:picMk id="17" creationId="{D1BF79C9-6D4D-3293-2E0C-804F6484F84D}"/>
          </ac:picMkLst>
        </pc:pic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72"/>
        </pc:sldMkLst>
      </pc:sldChg>
      <pc:sldChg chg="delSp modSp mod">
        <pc:chgData name="Nina Adams" userId="712ee407-bfef-402f-965a-4cb0f58778c5" providerId="ADAL" clId="{8E3C0904-8B94-408E-B116-FC1BEAAC4A37}" dt="2025-07-22T20:01:17.465" v="1274" actId="1076"/>
        <pc:sldMkLst>
          <pc:docMk/>
          <pc:sldMk cId="0" sldId="273"/>
        </pc:sldMkLst>
      </pc:sldChg>
      <pc:sldChg chg="modSp mod">
        <pc:chgData name="Nina Adams" userId="712ee407-bfef-402f-965a-4cb0f58778c5" providerId="ADAL" clId="{8E3C0904-8B94-408E-B116-FC1BEAAC4A37}" dt="2025-07-10T16:22:46.901" v="81" actId="404"/>
        <pc:sldMkLst>
          <pc:docMk/>
          <pc:sldMk cId="0" sldId="277"/>
        </pc:sldMkLst>
      </pc:sldChg>
      <pc:sldChg chg="modSp mod">
        <pc:chgData name="Nina Adams" userId="712ee407-bfef-402f-965a-4cb0f58778c5" providerId="ADAL" clId="{8E3C0904-8B94-408E-B116-FC1BEAAC4A37}" dt="2025-07-10T19:02:26.208" v="165" actId="20577"/>
        <pc:sldMkLst>
          <pc:docMk/>
          <pc:sldMk cId="0" sldId="279"/>
        </pc:sldMkLst>
        <pc:spChg chg="mod">
          <ac:chgData name="Nina Adams" userId="712ee407-bfef-402f-965a-4cb0f58778c5" providerId="ADAL" clId="{8E3C0904-8B94-408E-B116-FC1BEAAC4A37}" dt="2025-07-10T19:02:26.208" v="165" actId="20577"/>
          <ac:spMkLst>
            <pc:docMk/>
            <pc:sldMk cId="0" sldId="279"/>
            <ac:spMk id="5" creationId="{00000000-0000-0000-0000-000000000000}"/>
          </ac:spMkLst>
        </pc:spChg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1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2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3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4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5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6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7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0" sldId="289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1466785932" sldId="291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1025722751" sldId="292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004988259" sldId="294"/>
        </pc:sldMkLst>
      </pc:sldChg>
      <pc:sldChg chg="modSp mod">
        <pc:chgData name="Nina Adams" userId="712ee407-bfef-402f-965a-4cb0f58778c5" providerId="ADAL" clId="{8E3C0904-8B94-408E-B116-FC1BEAAC4A37}" dt="2025-07-11T15:42:28.347" v="1073" actId="113"/>
        <pc:sldMkLst>
          <pc:docMk/>
          <pc:sldMk cId="3353487389" sldId="295"/>
        </pc:sldMkLst>
      </pc:sldChg>
      <pc:sldChg chg="modSp mod">
        <pc:chgData name="Nina Adams" userId="712ee407-bfef-402f-965a-4cb0f58778c5" providerId="ADAL" clId="{8E3C0904-8B94-408E-B116-FC1BEAAC4A37}" dt="2025-07-11T15:42:21.724" v="1071" actId="403"/>
        <pc:sldMkLst>
          <pc:docMk/>
          <pc:sldMk cId="1983438998" sldId="301"/>
        </pc:sldMkLst>
      </pc:sldChg>
      <pc:sldChg chg="modSp add mod modTransition">
        <pc:chgData name="Nina Adams" userId="712ee407-bfef-402f-965a-4cb0f58778c5" providerId="ADAL" clId="{8E3C0904-8B94-408E-B116-FC1BEAAC4A37}" dt="2025-07-18T21:30:27.243" v="1269"/>
        <pc:sldMkLst>
          <pc:docMk/>
          <pc:sldMk cId="2855722411" sldId="548"/>
        </pc:sldMkLst>
      </pc:sldChg>
      <pc:sldChg chg="modSp add mod">
        <pc:chgData name="Nina Adams" userId="712ee407-bfef-402f-965a-4cb0f58778c5" providerId="ADAL" clId="{8E3C0904-8B94-408E-B116-FC1BEAAC4A37}" dt="2025-07-18T21:27:22.052" v="1235" actId="20577"/>
        <pc:sldMkLst>
          <pc:docMk/>
          <pc:sldMk cId="257512761" sldId="550"/>
        </pc:sldMkLst>
      </pc:sldChg>
      <pc:sldChg chg="modSp add del mod">
        <pc:chgData name="Nina Adams" userId="712ee407-bfef-402f-965a-4cb0f58778c5" providerId="ADAL" clId="{8E3C0904-8B94-408E-B116-FC1BEAAC4A37}" dt="2025-07-18T21:25:08.376" v="1219" actId="47"/>
        <pc:sldMkLst>
          <pc:docMk/>
          <pc:sldMk cId="2033861458" sldId="551"/>
        </pc:sldMkLst>
      </pc:sldChg>
      <pc:sldChg chg="addSp delSp modSp add mod">
        <pc:chgData name="Nina Adams" userId="712ee407-bfef-402f-965a-4cb0f58778c5" providerId="ADAL" clId="{8E3C0904-8B94-408E-B116-FC1BEAAC4A37}" dt="2025-07-18T21:27:51.898" v="1241" actId="20577"/>
        <pc:sldMkLst>
          <pc:docMk/>
          <pc:sldMk cId="3143808869" sldId="553"/>
        </pc:sldMkLst>
      </pc:sldChg>
      <pc:sldChg chg="modSp add mod">
        <pc:chgData name="Nina Adams" userId="712ee407-bfef-402f-965a-4cb0f58778c5" providerId="ADAL" clId="{8E3C0904-8B94-408E-B116-FC1BEAAC4A37}" dt="2025-07-18T21:28:12.395" v="1247" actId="20577"/>
        <pc:sldMkLst>
          <pc:docMk/>
          <pc:sldMk cId="758385424" sldId="557"/>
        </pc:sldMkLst>
      </pc:sldChg>
      <pc:sldChg chg="modSp add mod">
        <pc:chgData name="Nina Adams" userId="712ee407-bfef-402f-965a-4cb0f58778c5" providerId="ADAL" clId="{8E3C0904-8B94-408E-B116-FC1BEAAC4A37}" dt="2025-07-18T21:28:28.594" v="1253" actId="20577"/>
        <pc:sldMkLst>
          <pc:docMk/>
          <pc:sldMk cId="3669048925" sldId="558"/>
        </pc:sldMkLst>
      </pc:sldChg>
      <pc:sldChg chg="modSp add mod">
        <pc:chgData name="Nina Adams" userId="712ee407-bfef-402f-965a-4cb0f58778c5" providerId="ADAL" clId="{8E3C0904-8B94-408E-B116-FC1BEAAC4A37}" dt="2025-07-18T21:28:48.570" v="1260" actId="20577"/>
        <pc:sldMkLst>
          <pc:docMk/>
          <pc:sldMk cId="210541919" sldId="560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1699874337" sldId="2147483425"/>
        </pc:sldMkLst>
      </pc:sldChg>
      <pc:sldChg chg="modSp mod">
        <pc:chgData name="Nina Adams" userId="712ee407-bfef-402f-965a-4cb0f58778c5" providerId="ADAL" clId="{8E3C0904-8B94-408E-B116-FC1BEAAC4A37}" dt="2025-07-11T15:42:14.132" v="1069" actId="113"/>
        <pc:sldMkLst>
          <pc:docMk/>
          <pc:sldMk cId="118291227" sldId="2147483426"/>
        </pc:sldMkLst>
      </pc:sldChg>
      <pc:sldChg chg="modSp mod">
        <pc:chgData name="Nina Adams" userId="712ee407-bfef-402f-965a-4cb0f58778c5" providerId="ADAL" clId="{8E3C0904-8B94-408E-B116-FC1BEAAC4A37}" dt="2025-07-11T15:42:08.044" v="1068" actId="403"/>
        <pc:sldMkLst>
          <pc:docMk/>
          <pc:sldMk cId="2267448544" sldId="2147483427"/>
        </pc:sldMkLst>
      </pc:sldChg>
      <pc:sldChg chg="modSp mod">
        <pc:chgData name="Nina Adams" userId="712ee407-bfef-402f-965a-4cb0f58778c5" providerId="ADAL" clId="{8E3C0904-8B94-408E-B116-FC1BEAAC4A37}" dt="2025-07-11T15:42:03.373" v="1066" actId="113"/>
        <pc:sldMkLst>
          <pc:docMk/>
          <pc:sldMk cId="2009103782" sldId="2147483428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226055555" sldId="2147483429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919618689" sldId="2147483430"/>
        </pc:sldMkLst>
      </pc:sldChg>
      <pc:sldChg chg="del">
        <pc:chgData name="Nina Adams" userId="712ee407-bfef-402f-965a-4cb0f58778c5" providerId="ADAL" clId="{8E3C0904-8B94-408E-B116-FC1BEAAC4A37}" dt="2025-07-10T19:02:07.081" v="136" actId="47"/>
        <pc:sldMkLst>
          <pc:docMk/>
          <pc:sldMk cId="2977996407" sldId="2147483433"/>
        </pc:sldMkLst>
      </pc:sldChg>
      <pc:sldChg chg="modSp mod">
        <pc:chgData name="Nina Adams" userId="712ee407-bfef-402f-965a-4cb0f58778c5" providerId="ADAL" clId="{8E3C0904-8B94-408E-B116-FC1BEAAC4A37}" dt="2025-07-11T15:44:23.982" v="1094" actId="404"/>
        <pc:sldMkLst>
          <pc:docMk/>
          <pc:sldMk cId="1533684298" sldId="2147483434"/>
        </pc:sldMkLst>
      </pc:sldChg>
      <pc:sldChg chg="mod modShow">
        <pc:chgData name="Nina Adams" userId="712ee407-bfef-402f-965a-4cb0f58778c5" providerId="ADAL" clId="{8E3C0904-8B94-408E-B116-FC1BEAAC4A37}" dt="2025-07-10T16:16:49.499" v="4" actId="729"/>
        <pc:sldMkLst>
          <pc:docMk/>
          <pc:sldMk cId="267818861" sldId="2147483436"/>
        </pc:sldMkLst>
      </pc:sldChg>
      <pc:sldChg chg="mod modShow">
        <pc:chgData name="Nina Adams" userId="712ee407-bfef-402f-965a-4cb0f58778c5" providerId="ADAL" clId="{8E3C0904-8B94-408E-B116-FC1BEAAC4A37}" dt="2025-07-10T16:16:45.400" v="3" actId="729"/>
        <pc:sldMkLst>
          <pc:docMk/>
          <pc:sldMk cId="1210602392" sldId="2147483437"/>
        </pc:sldMkLst>
      </pc:sldChg>
      <pc:sldChg chg="modSp mod">
        <pc:chgData name="Nina Adams" userId="712ee407-bfef-402f-965a-4cb0f58778c5" providerId="ADAL" clId="{8E3C0904-8B94-408E-B116-FC1BEAAC4A37}" dt="2025-07-10T16:21:35.853" v="68" actId="1076"/>
        <pc:sldMkLst>
          <pc:docMk/>
          <pc:sldMk cId="3047701299" sldId="2147483438"/>
        </pc:sldMkLst>
        <pc:grpChg chg="mod">
          <ac:chgData name="Nina Adams" userId="712ee407-bfef-402f-965a-4cb0f58778c5" providerId="ADAL" clId="{8E3C0904-8B94-408E-B116-FC1BEAAC4A37}" dt="2025-07-10T16:21:35.853" v="68" actId="1076"/>
          <ac:grpSpMkLst>
            <pc:docMk/>
            <pc:sldMk cId="3047701299" sldId="2147483438"/>
            <ac:grpSpMk id="8" creationId="{00000000-0000-0000-0000-000000000000}"/>
          </ac:grpSpMkLst>
        </pc:grpChg>
      </pc:sldChg>
      <pc:sldChg chg="modSp mod">
        <pc:chgData name="Nina Adams" userId="712ee407-bfef-402f-965a-4cb0f58778c5" providerId="ADAL" clId="{8E3C0904-8B94-408E-B116-FC1BEAAC4A37}" dt="2025-07-10T16:22:31.109" v="71" actId="20577"/>
        <pc:sldMkLst>
          <pc:docMk/>
          <pc:sldMk cId="827371893" sldId="2147483450"/>
        </pc:sldMkLst>
      </pc:sldChg>
      <pc:sldChg chg="del">
        <pc:chgData name="Nina Adams" userId="712ee407-bfef-402f-965a-4cb0f58778c5" providerId="ADAL" clId="{8E3C0904-8B94-408E-B116-FC1BEAAC4A37}" dt="2025-07-11T15:05:18.728" v="828" actId="47"/>
        <pc:sldMkLst>
          <pc:docMk/>
          <pc:sldMk cId="1564278957" sldId="2147483451"/>
        </pc:sldMkLst>
      </pc:sldChg>
      <pc:sldChg chg="addSp delSp modSp add mod">
        <pc:chgData name="Nina Adams" userId="712ee407-bfef-402f-965a-4cb0f58778c5" providerId="ADAL" clId="{8E3C0904-8B94-408E-B116-FC1BEAAC4A37}" dt="2025-07-11T15:44:55.123" v="1098" actId="1076"/>
        <pc:sldMkLst>
          <pc:docMk/>
          <pc:sldMk cId="0" sldId="2147483452"/>
        </pc:sldMkLst>
        <pc:spChg chg="add del mod">
          <ac:chgData name="Nina Adams" userId="712ee407-bfef-402f-965a-4cb0f58778c5" providerId="ADAL" clId="{8E3C0904-8B94-408E-B116-FC1BEAAC4A37}" dt="2025-07-10T16:17:31.619" v="11" actId="1076"/>
          <ac:spMkLst>
            <pc:docMk/>
            <pc:sldMk cId="0" sldId="2147483452"/>
            <ac:spMk id="5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6:19:57.171" v="19" actId="14826"/>
          <ac:spMkLst>
            <pc:docMk/>
            <pc:sldMk cId="0" sldId="2147483452"/>
            <ac:spMk id="13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0T16:17:41.299" v="13" actId="14100"/>
          <ac:spMkLst>
            <pc:docMk/>
            <pc:sldMk cId="0" sldId="2147483452"/>
            <ac:spMk id="17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1T15:44:55.123" v="1098" actId="1076"/>
          <ac:spMkLst>
            <pc:docMk/>
            <pc:sldMk cId="0" sldId="2147483452"/>
            <ac:spMk id="18" creationId="{00000000-0000-0000-0000-000000000000}"/>
          </ac:spMkLst>
        </pc:spChg>
        <pc:spChg chg="mod">
          <ac:chgData name="Nina Adams" userId="712ee407-bfef-402f-965a-4cb0f58778c5" providerId="ADAL" clId="{8E3C0904-8B94-408E-B116-FC1BEAAC4A37}" dt="2025-07-11T15:44:51.830" v="1097" actId="403"/>
          <ac:spMkLst>
            <pc:docMk/>
            <pc:sldMk cId="0" sldId="2147483452"/>
            <ac:spMk id="22" creationId="{00000000-0000-0000-0000-000000000000}"/>
          </ac:spMkLst>
        </pc:spChg>
        <pc:grpChg chg="add del">
          <ac:chgData name="Nina Adams" userId="712ee407-bfef-402f-965a-4cb0f58778c5" providerId="ADAL" clId="{8E3C0904-8B94-408E-B116-FC1BEAAC4A37}" dt="2025-07-10T16:17:30.587" v="10" actId="478"/>
          <ac:grpSpMkLst>
            <pc:docMk/>
            <pc:sldMk cId="0" sldId="2147483452"/>
            <ac:grpSpMk id="2" creationId="{00000000-0000-0000-0000-000000000000}"/>
          </ac:grpSpMkLst>
        </pc:grpChg>
        <pc:grpChg chg="mod">
          <ac:chgData name="Nina Adams" userId="712ee407-bfef-402f-965a-4cb0f58778c5" providerId="ADAL" clId="{8E3C0904-8B94-408E-B116-FC1BEAAC4A37}" dt="2025-07-10T16:17:35.180" v="12" actId="1076"/>
          <ac:grpSpMkLst>
            <pc:docMk/>
            <pc:sldMk cId="0" sldId="2147483452"/>
            <ac:grpSpMk id="6" creationId="{00000000-0000-0000-0000-000000000000}"/>
          </ac:grpSpMkLst>
        </pc:grpChg>
        <pc:picChg chg="mod">
          <ac:chgData name="Nina Adams" userId="712ee407-bfef-402f-965a-4cb0f58778c5" providerId="ADAL" clId="{8E3C0904-8B94-408E-B116-FC1BEAAC4A37}" dt="2025-07-10T16:17:43.547" v="14" actId="1076"/>
          <ac:picMkLst>
            <pc:docMk/>
            <pc:sldMk cId="0" sldId="2147483452"/>
            <ac:picMk id="27" creationId="{E5A88C90-C78B-F080-2BC2-0D8C63995E3B}"/>
          </ac:picMkLst>
        </pc:picChg>
      </pc:sldChg>
      <pc:sldChg chg="modSp add mod ord setBg">
        <pc:chgData name="Nina Adams" userId="712ee407-bfef-402f-965a-4cb0f58778c5" providerId="ADAL" clId="{8E3C0904-8B94-408E-B116-FC1BEAAC4A37}" dt="2025-07-10T16:21:00.931" v="67" actId="20577"/>
        <pc:sldMkLst>
          <pc:docMk/>
          <pc:sldMk cId="0" sldId="2147483453"/>
        </pc:sldMkLst>
      </pc:sldChg>
      <pc:sldChg chg="delSp modSp add del mod ord">
        <pc:chgData name="Nina Adams" userId="712ee407-bfef-402f-965a-4cb0f58778c5" providerId="ADAL" clId="{8E3C0904-8B94-408E-B116-FC1BEAAC4A37}" dt="2025-07-10T19:04:00.133" v="172" actId="47"/>
        <pc:sldMkLst>
          <pc:docMk/>
          <pc:sldMk cId="234789436" sldId="2147483454"/>
        </pc:sldMkLst>
      </pc:sldChg>
      <pc:sldChg chg="addSp modSp add mod ord">
        <pc:chgData name="Nina Adams" userId="712ee407-bfef-402f-965a-4cb0f58778c5" providerId="ADAL" clId="{8E3C0904-8B94-408E-B116-FC1BEAAC4A37}" dt="2025-07-11T15:42:58.807" v="1078" actId="1076"/>
        <pc:sldMkLst>
          <pc:docMk/>
          <pc:sldMk cId="4037371991" sldId="2147483454"/>
        </pc:sldMkLst>
        <pc:spChg chg="add mod">
          <ac:chgData name="Nina Adams" userId="712ee407-bfef-402f-965a-4cb0f58778c5" providerId="ADAL" clId="{8E3C0904-8B94-408E-B116-FC1BEAAC4A37}" dt="2025-07-11T00:13:08.181" v="706" actId="1076"/>
          <ac:spMkLst>
            <pc:docMk/>
            <pc:sldMk cId="4037371991" sldId="2147483454"/>
            <ac:spMk id="2" creationId="{81051D71-D3D2-B666-93BC-A368313A44B6}"/>
          </ac:spMkLst>
        </pc:spChg>
        <pc:spChg chg="mod">
          <ac:chgData name="Nina Adams" userId="712ee407-bfef-402f-965a-4cb0f58778c5" providerId="ADAL" clId="{8E3C0904-8B94-408E-B116-FC1BEAAC4A37}" dt="2025-07-11T15:42:58.807" v="1078" actId="1076"/>
          <ac:spMkLst>
            <pc:docMk/>
            <pc:sldMk cId="4037371991" sldId="2147483454"/>
            <ac:spMk id="12" creationId="{63151C89-781A-DAAD-032A-C5C673B1B361}"/>
          </ac:spMkLst>
        </pc:spChg>
        <pc:spChg chg="mod">
          <ac:chgData name="Nina Adams" userId="712ee407-bfef-402f-965a-4cb0f58778c5" providerId="ADAL" clId="{8E3C0904-8B94-408E-B116-FC1BEAAC4A37}" dt="2025-07-11T15:42:56.272" v="1077" actId="1076"/>
          <ac:spMkLst>
            <pc:docMk/>
            <pc:sldMk cId="4037371991" sldId="2147483454"/>
            <ac:spMk id="13" creationId="{3CFE457F-09D3-793B-CAFF-36F083A5AAFD}"/>
          </ac:spMkLst>
        </pc:spChg>
      </pc:sldChg>
      <pc:sldChg chg="addSp modSp add mod ord">
        <pc:chgData name="Nina Adams" userId="712ee407-bfef-402f-965a-4cb0f58778c5" providerId="ADAL" clId="{8E3C0904-8B94-408E-B116-FC1BEAAC4A37}" dt="2025-07-11T15:43:09.998" v="1082" actId="14100"/>
        <pc:sldMkLst>
          <pc:docMk/>
          <pc:sldMk cId="608260212" sldId="2147483455"/>
        </pc:sldMkLst>
        <pc:spChg chg="mod">
          <ac:chgData name="Nina Adams" userId="712ee407-bfef-402f-965a-4cb0f58778c5" providerId="ADAL" clId="{8E3C0904-8B94-408E-B116-FC1BEAAC4A37}" dt="2025-07-11T15:43:04.129" v="1079" actId="1076"/>
          <ac:spMkLst>
            <pc:docMk/>
            <pc:sldMk cId="608260212" sldId="2147483455"/>
            <ac:spMk id="12" creationId="{686CBBCE-E7D4-30C8-1C9F-206388DCC2E5}"/>
          </ac:spMkLst>
        </pc:spChg>
        <pc:spChg chg="mod">
          <ac:chgData name="Nina Adams" userId="712ee407-bfef-402f-965a-4cb0f58778c5" providerId="ADAL" clId="{8E3C0904-8B94-408E-B116-FC1BEAAC4A37}" dt="2025-07-11T15:43:09.998" v="1082" actId="14100"/>
          <ac:spMkLst>
            <pc:docMk/>
            <pc:sldMk cId="608260212" sldId="2147483455"/>
            <ac:spMk id="15" creationId="{B7C6FFDE-ED0A-9D44-DD0C-1792FB342CBB}"/>
          </ac:spMkLst>
        </pc:spChg>
        <pc:picChg chg="add mod ord">
          <ac:chgData name="Nina Adams" userId="712ee407-bfef-402f-965a-4cb0f58778c5" providerId="ADAL" clId="{8E3C0904-8B94-408E-B116-FC1BEAAC4A37}" dt="2025-07-11T00:10:50.736" v="698" actId="167"/>
          <ac:picMkLst>
            <pc:docMk/>
            <pc:sldMk cId="608260212" sldId="2147483455"/>
            <ac:picMk id="3" creationId="{AD1ADC1E-3066-D824-0FA9-D77ABDB52657}"/>
          </ac:picMkLst>
        </pc:picChg>
      </pc:sldChg>
      <pc:sldChg chg="addSp modSp add mod ord">
        <pc:chgData name="Nina Adams" userId="712ee407-bfef-402f-965a-4cb0f58778c5" providerId="ADAL" clId="{8E3C0904-8B94-408E-B116-FC1BEAAC4A37}" dt="2025-07-11T15:43:22.967" v="1085" actId="1076"/>
        <pc:sldMkLst>
          <pc:docMk/>
          <pc:sldMk cId="182528977" sldId="2147483456"/>
        </pc:sldMkLst>
        <pc:spChg chg="mod">
          <ac:chgData name="Nina Adams" userId="712ee407-bfef-402f-965a-4cb0f58778c5" providerId="ADAL" clId="{8E3C0904-8B94-408E-B116-FC1BEAAC4A37}" dt="2025-07-11T15:43:13.524" v="1083" actId="1076"/>
          <ac:spMkLst>
            <pc:docMk/>
            <pc:sldMk cId="182528977" sldId="2147483456"/>
            <ac:spMk id="12" creationId="{F528C1DD-FD62-0CD1-BE0A-46D8DEE87AA4}"/>
          </ac:spMkLst>
        </pc:spChg>
        <pc:spChg chg="mod">
          <ac:chgData name="Nina Adams" userId="712ee407-bfef-402f-965a-4cb0f58778c5" providerId="ADAL" clId="{8E3C0904-8B94-408E-B116-FC1BEAAC4A37}" dt="2025-07-11T15:43:22.967" v="1085" actId="1076"/>
          <ac:spMkLst>
            <pc:docMk/>
            <pc:sldMk cId="182528977" sldId="2147483456"/>
            <ac:spMk id="13" creationId="{EEBC9E0B-7F9A-9EA3-A460-C3813487C91A}"/>
          </ac:spMkLst>
        </pc:spChg>
        <pc:picChg chg="add mod ord">
          <ac:chgData name="Nina Adams" userId="712ee407-bfef-402f-965a-4cb0f58778c5" providerId="ADAL" clId="{8E3C0904-8B94-408E-B116-FC1BEAAC4A37}" dt="2025-07-11T00:03:27.837" v="689" actId="167"/>
          <ac:picMkLst>
            <pc:docMk/>
            <pc:sldMk cId="182528977" sldId="2147483456"/>
            <ac:picMk id="3" creationId="{DF8D85CF-F7C9-9379-8733-DC98B07AFBD4}"/>
          </ac:picMkLst>
        </pc:picChg>
      </pc:sldChg>
      <pc:sldChg chg="addSp delSp modSp add mod ord">
        <pc:chgData name="Nina Adams" userId="712ee407-bfef-402f-965a-4cb0f58778c5" providerId="ADAL" clId="{8E3C0904-8B94-408E-B116-FC1BEAAC4A37}" dt="2025-07-11T15:43:47.049" v="1091" actId="167"/>
        <pc:sldMkLst>
          <pc:docMk/>
          <pc:sldMk cId="841552851" sldId="2147483457"/>
        </pc:sldMkLst>
        <pc:spChg chg="mod">
          <ac:chgData name="Nina Adams" userId="712ee407-bfef-402f-965a-4cb0f58778c5" providerId="ADAL" clId="{8E3C0904-8B94-408E-B116-FC1BEAAC4A37}" dt="2025-07-10T23:07:55.280" v="656" actId="1076"/>
          <ac:spMkLst>
            <pc:docMk/>
            <pc:sldMk cId="841552851" sldId="2147483457"/>
            <ac:spMk id="12" creationId="{A46A10DA-41DF-8297-CD69-BFA847E2A62D}"/>
          </ac:spMkLst>
        </pc:spChg>
        <pc:spChg chg="add mod">
          <ac:chgData name="Nina Adams" userId="712ee407-bfef-402f-965a-4cb0f58778c5" providerId="ADAL" clId="{8E3C0904-8B94-408E-B116-FC1BEAAC4A37}" dt="2025-07-10T23:09:58.475" v="682" actId="1076"/>
          <ac:spMkLst>
            <pc:docMk/>
            <pc:sldMk cId="841552851" sldId="2147483457"/>
            <ac:spMk id="14" creationId="{C9D8C364-B721-F25B-3EF8-A3D0D95621C1}"/>
          </ac:spMkLst>
        </pc:spChg>
        <pc:spChg chg="mod">
          <ac:chgData name="Nina Adams" userId="712ee407-bfef-402f-965a-4cb0f58778c5" providerId="ADAL" clId="{8E3C0904-8B94-408E-B116-FC1BEAAC4A37}" dt="2025-07-10T23:09:58.475" v="682" actId="1076"/>
          <ac:spMkLst>
            <pc:docMk/>
            <pc:sldMk cId="841552851" sldId="2147483457"/>
            <ac:spMk id="15" creationId="{71CD97A5-9EA8-B0E2-32D3-B1969C5CC136}"/>
          </ac:spMkLst>
        </pc:spChg>
        <pc:grpChg chg="mod">
          <ac:chgData name="Nina Adams" userId="712ee407-bfef-402f-965a-4cb0f58778c5" providerId="ADAL" clId="{8E3C0904-8B94-408E-B116-FC1BEAAC4A37}" dt="2025-07-10T22:32:25.149" v="634" actId="1076"/>
          <ac:grpSpMkLst>
            <pc:docMk/>
            <pc:sldMk cId="841552851" sldId="2147483457"/>
            <ac:grpSpMk id="7" creationId="{116015F9-559C-7B44-FF6A-D16D45FBC1D0}"/>
          </ac:grpSpMkLst>
        </pc:grpChg>
        <pc:picChg chg="add mod ord modCrop">
          <ac:chgData name="Nina Adams" userId="712ee407-bfef-402f-965a-4cb0f58778c5" providerId="ADAL" clId="{8E3C0904-8B94-408E-B116-FC1BEAAC4A37}" dt="2025-07-11T15:43:47.049" v="1091" actId="167"/>
          <ac:picMkLst>
            <pc:docMk/>
            <pc:sldMk cId="841552851" sldId="2147483457"/>
            <ac:picMk id="17" creationId="{55629A09-34B5-51D1-F579-EA5EC9C4E4FF}"/>
          </ac:picMkLst>
        </pc:picChg>
      </pc:sldChg>
    </pc:docChg>
  </pc:docChgLst>
  <pc:docChgLst>
    <pc:chgData name="Jordan Limmer" userId="S::jlimmer@mytech.com::e73dba95-4af6-495a-9b55-ffbffa1f6fa8" providerId="AD" clId="Web-{49223564-D2F9-37B3-C2A6-D39390E59328}"/>
    <pc:docChg chg="modSld">
      <pc:chgData name="Jordan Limmer" userId="S::jlimmer@mytech.com::e73dba95-4af6-495a-9b55-ffbffa1f6fa8" providerId="AD" clId="Web-{49223564-D2F9-37B3-C2A6-D39390E59328}" dt="2025-04-21T15:47:43.728" v="1" actId="1076"/>
      <pc:docMkLst>
        <pc:docMk/>
      </pc:docMkLst>
      <pc:sldChg chg="modSp">
        <pc:chgData name="Jordan Limmer" userId="S::jlimmer@mytech.com::e73dba95-4af6-495a-9b55-ffbffa1f6fa8" providerId="AD" clId="Web-{49223564-D2F9-37B3-C2A6-D39390E59328}" dt="2025-04-21T15:47:43.728" v="1" actId="1076"/>
        <pc:sldMkLst>
          <pc:docMk/>
          <pc:sldMk cId="0" sldId="261"/>
        </pc:sldMkLst>
      </pc:sldChg>
    </pc:docChg>
  </pc:docChgLst>
  <pc:docChgLst>
    <pc:chgData name="Jordan Limmer" userId="S::jlimmer@mytech.com::e73dba95-4af6-495a-9b55-ffbffa1f6fa8" providerId="AD" clId="Web-{059B76A1-F037-9E9A-1851-F78A62817F75}"/>
    <pc:docChg chg="modSld">
      <pc:chgData name="Jordan Limmer" userId="S::jlimmer@mytech.com::e73dba95-4af6-495a-9b55-ffbffa1f6fa8" providerId="AD" clId="Web-{059B76A1-F037-9E9A-1851-F78A62817F75}" dt="2025-04-21T17:05:08.680" v="3" actId="1076"/>
      <pc:docMkLst>
        <pc:docMk/>
      </pc:docMkLst>
      <pc:sldChg chg="modSp">
        <pc:chgData name="Jordan Limmer" userId="S::jlimmer@mytech.com::e73dba95-4af6-495a-9b55-ffbffa1f6fa8" providerId="AD" clId="Web-{059B76A1-F037-9E9A-1851-F78A62817F75}" dt="2025-04-21T17:03:30.461" v="1" actId="1076"/>
        <pc:sldMkLst>
          <pc:docMk/>
          <pc:sldMk cId="0" sldId="287"/>
        </pc:sldMkLst>
      </pc:sldChg>
      <pc:sldChg chg="modSp">
        <pc:chgData name="Jordan Limmer" userId="S::jlimmer@mytech.com::e73dba95-4af6-495a-9b55-ffbffa1f6fa8" providerId="AD" clId="Web-{059B76A1-F037-9E9A-1851-F78A62817F75}" dt="2025-04-21T17:05:08.680" v="3" actId="1076"/>
        <pc:sldMkLst>
          <pc:docMk/>
          <pc:sldMk cId="1466785932" sldId="291"/>
        </pc:sldMkLst>
      </pc:sldChg>
    </pc:docChg>
  </pc:docChgLst>
  <pc:docChgLst>
    <pc:chgData name="Nina Adams" userId="712ee407-bfef-402f-965a-4cb0f58778c5" providerId="ADAL" clId="{DFE54578-1C76-4F09-AF9B-52E4653279A5}"/>
    <pc:docChg chg="undo custSel addSld delSld modSld sldOrd modSection">
      <pc:chgData name="Nina Adams" userId="712ee407-bfef-402f-965a-4cb0f58778c5" providerId="ADAL" clId="{DFE54578-1C76-4F09-AF9B-52E4653279A5}" dt="2025-06-13T18:22:43.913" v="699" actId="20577"/>
      <pc:docMkLst>
        <pc:docMk/>
      </pc:docMkLst>
      <pc:sldChg chg="delSp modSp mod">
        <pc:chgData name="Nina Adams" userId="712ee407-bfef-402f-965a-4cb0f58778c5" providerId="ADAL" clId="{DFE54578-1C76-4F09-AF9B-52E4653279A5}" dt="2025-05-30T18:55:56.175" v="489" actId="1076"/>
        <pc:sldMkLst>
          <pc:docMk/>
          <pc:sldMk cId="0" sldId="256"/>
        </pc:sldMkLst>
      </pc:sldChg>
      <pc:sldChg chg="addSp delSp modSp mod">
        <pc:chgData name="Nina Adams" userId="712ee407-bfef-402f-965a-4cb0f58778c5" providerId="ADAL" clId="{DFE54578-1C76-4F09-AF9B-52E4653279A5}" dt="2025-05-30T17:36:37.116" v="480" actId="1076"/>
        <pc:sldMkLst>
          <pc:docMk/>
          <pc:sldMk cId="0" sldId="259"/>
        </pc:sldMkLst>
      </pc:sldChg>
      <pc:sldChg chg="del">
        <pc:chgData name="Nina Adams" userId="712ee407-bfef-402f-965a-4cb0f58778c5" providerId="ADAL" clId="{DFE54578-1C76-4F09-AF9B-52E4653279A5}" dt="2025-05-23T19:31:24.832" v="37" actId="47"/>
        <pc:sldMkLst>
          <pc:docMk/>
          <pc:sldMk cId="0" sldId="261"/>
        </pc:sldMkLst>
      </pc:sldChg>
      <pc:sldChg chg="del">
        <pc:chgData name="Nina Adams" userId="712ee407-bfef-402f-965a-4cb0f58778c5" providerId="ADAL" clId="{DFE54578-1C76-4F09-AF9B-52E4653279A5}" dt="2025-05-23T19:31:33.175" v="39" actId="47"/>
        <pc:sldMkLst>
          <pc:docMk/>
          <pc:sldMk cId="0" sldId="268"/>
        </pc:sldMkLst>
      </pc:sldChg>
      <pc:sldChg chg="del">
        <pc:chgData name="Nina Adams" userId="712ee407-bfef-402f-965a-4cb0f58778c5" providerId="ADAL" clId="{DFE54578-1C76-4F09-AF9B-52E4653279A5}" dt="2025-05-30T17:27:05.606" v="67" actId="47"/>
        <pc:sldMkLst>
          <pc:docMk/>
          <pc:sldMk cId="70077050" sldId="297"/>
        </pc:sldMkLst>
      </pc:sldChg>
      <pc:sldChg chg="modSp mod">
        <pc:chgData name="Nina Adams" userId="712ee407-bfef-402f-965a-4cb0f58778c5" providerId="ADAL" clId="{DFE54578-1C76-4F09-AF9B-52E4653279A5}" dt="2025-05-30T17:30:30.376" v="176" actId="14100"/>
        <pc:sldMkLst>
          <pc:docMk/>
          <pc:sldMk cId="1983438998" sldId="301"/>
        </pc:sldMkLst>
      </pc:sldChg>
      <pc:sldChg chg="del">
        <pc:chgData name="Nina Adams" userId="712ee407-bfef-402f-965a-4cb0f58778c5" providerId="ADAL" clId="{DFE54578-1C76-4F09-AF9B-52E4653279A5}" dt="2025-05-23T19:31:26.868" v="38" actId="47"/>
        <pc:sldMkLst>
          <pc:docMk/>
          <pc:sldMk cId="3662246626" sldId="2147483432"/>
        </pc:sldMkLst>
      </pc:sldChg>
      <pc:sldChg chg="del">
        <pc:chgData name="Nina Adams" userId="712ee407-bfef-402f-965a-4cb0f58778c5" providerId="ADAL" clId="{DFE54578-1C76-4F09-AF9B-52E4653279A5}" dt="2025-05-23T19:31:11.127" v="35" actId="47"/>
        <pc:sldMkLst>
          <pc:docMk/>
          <pc:sldMk cId="1665781402" sldId="2147483435"/>
        </pc:sldMkLst>
      </pc:sldChg>
      <pc:sldChg chg="mod modShow">
        <pc:chgData name="Nina Adams" userId="712ee407-bfef-402f-965a-4cb0f58778c5" providerId="ADAL" clId="{DFE54578-1C76-4F09-AF9B-52E4653279A5}" dt="2025-05-23T19:31:03.103" v="34" actId="729"/>
        <pc:sldMkLst>
          <pc:docMk/>
          <pc:sldMk cId="267818861" sldId="2147483436"/>
        </pc:sldMkLst>
      </pc:sldChg>
      <pc:sldChg chg="mod modShow">
        <pc:chgData name="Nina Adams" userId="712ee407-bfef-402f-965a-4cb0f58778c5" providerId="ADAL" clId="{DFE54578-1C76-4F09-AF9B-52E4653279A5}" dt="2025-05-23T19:31:00.822" v="33" actId="729"/>
        <pc:sldMkLst>
          <pc:docMk/>
          <pc:sldMk cId="1210602392" sldId="2147483437"/>
        </pc:sldMkLst>
      </pc:sldChg>
      <pc:sldChg chg="del">
        <pc:chgData name="Nina Adams" userId="712ee407-bfef-402f-965a-4cb0f58778c5" providerId="ADAL" clId="{DFE54578-1C76-4F09-AF9B-52E4653279A5}" dt="2025-05-23T19:31:14.714" v="36" actId="47"/>
        <pc:sldMkLst>
          <pc:docMk/>
          <pc:sldMk cId="733964907" sldId="2147483438"/>
        </pc:sldMkLst>
      </pc:sldChg>
      <pc:sldChg chg="add">
        <pc:chgData name="Nina Adams" userId="712ee407-bfef-402f-965a-4cb0f58778c5" providerId="ADAL" clId="{DFE54578-1C76-4F09-AF9B-52E4653279A5}" dt="2025-05-23T19:32:22.249" v="40"/>
        <pc:sldMkLst>
          <pc:docMk/>
          <pc:sldMk cId="3047701299" sldId="2147483438"/>
        </pc:sldMkLst>
      </pc:sldChg>
      <pc:sldChg chg="add ord">
        <pc:chgData name="Nina Adams" userId="712ee407-bfef-402f-965a-4cb0f58778c5" providerId="ADAL" clId="{DFE54578-1C76-4F09-AF9B-52E4653279A5}" dt="2025-05-23T19:32:37.494" v="43"/>
        <pc:sldMkLst>
          <pc:docMk/>
          <pc:sldMk cId="827371893" sldId="2147483450"/>
        </pc:sldMkLst>
      </pc:sldChg>
      <pc:sldChg chg="addSp delSp modSp add mod ord">
        <pc:chgData name="Nina Adams" userId="712ee407-bfef-402f-965a-4cb0f58778c5" providerId="ADAL" clId="{DFE54578-1C76-4F09-AF9B-52E4653279A5}" dt="2025-06-13T18:22:43.913" v="699" actId="20577"/>
        <pc:sldMkLst>
          <pc:docMk/>
          <pc:sldMk cId="1564278957" sldId="2147483451"/>
        </pc:sldMkLst>
      </pc:sldChg>
    </pc:docChg>
  </pc:docChgLst>
  <pc:docChgLst>
    <pc:chgData name="Nina Adams" userId="712ee407-bfef-402f-965a-4cb0f58778c5" providerId="ADAL" clId="{38184323-9E19-4748-8B60-F860E36C70B3}"/>
    <pc:docChg chg="undo custSel addSld delSld modSld sldOrd addSection modSection">
      <pc:chgData name="Nina Adams" userId="712ee407-bfef-402f-965a-4cb0f58778c5" providerId="ADAL" clId="{38184323-9E19-4748-8B60-F860E36C70B3}" dt="2024-11-15T17:57:32.510" v="4585" actId="13926"/>
      <pc:docMkLst>
        <pc:docMk/>
      </pc:docMkLst>
      <pc:sldChg chg="addSp modSp mod">
        <pc:chgData name="Nina Adams" userId="712ee407-bfef-402f-965a-4cb0f58778c5" providerId="ADAL" clId="{38184323-9E19-4748-8B60-F860E36C70B3}" dt="2024-09-05T17:56:22.999" v="613" actId="14100"/>
        <pc:sldMkLst>
          <pc:docMk/>
          <pc:sldMk cId="0" sldId="256"/>
        </pc:sldMkLst>
      </pc:sldChg>
      <pc:sldChg chg="addSp delSp modSp mod modShow">
        <pc:chgData name="Nina Adams" userId="712ee407-bfef-402f-965a-4cb0f58778c5" providerId="ADAL" clId="{38184323-9E19-4748-8B60-F860E36C70B3}" dt="2024-11-15T17:34:53.915" v="4565" actId="1076"/>
        <pc:sldMkLst>
          <pc:docMk/>
          <pc:sldMk cId="0" sldId="257"/>
        </pc:sldMkLst>
      </pc:sldChg>
      <pc:sldChg chg="modSp mod ord">
        <pc:chgData name="Nina Adams" userId="712ee407-bfef-402f-965a-4cb0f58778c5" providerId="ADAL" clId="{38184323-9E19-4748-8B60-F860E36C70B3}" dt="2024-09-05T17:54:57.123" v="608" actId="20577"/>
        <pc:sldMkLst>
          <pc:docMk/>
          <pc:sldMk cId="0" sldId="259"/>
        </pc:sldMkLst>
      </pc:sldChg>
      <pc:sldChg chg="delSp modSp mod ord">
        <pc:chgData name="Nina Adams" userId="712ee407-bfef-402f-965a-4cb0f58778c5" providerId="ADAL" clId="{38184323-9E19-4748-8B60-F860E36C70B3}" dt="2024-09-05T21:31:31.641" v="1879" actId="20577"/>
        <pc:sldMkLst>
          <pc:docMk/>
          <pc:sldMk cId="0" sldId="261"/>
        </pc:sldMkLst>
      </pc:sldChg>
      <pc:sldChg chg="modSp del mod ord">
        <pc:chgData name="Nina Adams" userId="712ee407-bfef-402f-965a-4cb0f58778c5" providerId="ADAL" clId="{38184323-9E19-4748-8B60-F860E36C70B3}" dt="2024-09-05T18:26:35.652" v="1032" actId="47"/>
        <pc:sldMkLst>
          <pc:docMk/>
          <pc:sldMk cId="0" sldId="262"/>
        </pc:sldMkLst>
      </pc:sldChg>
      <pc:sldChg chg="addSp delSp modSp mod ord">
        <pc:chgData name="Nina Adams" userId="712ee407-bfef-402f-965a-4cb0f58778c5" providerId="ADAL" clId="{38184323-9E19-4748-8B60-F860E36C70B3}" dt="2024-09-06T22:38:49.799" v="2393" actId="478"/>
        <pc:sldMkLst>
          <pc:docMk/>
          <pc:sldMk cId="0" sldId="266"/>
        </pc:sldMkLst>
      </pc:sldChg>
      <pc:sldChg chg="addSp delSp modSp mod ord">
        <pc:chgData name="Nina Adams" userId="712ee407-bfef-402f-965a-4cb0f58778c5" providerId="ADAL" clId="{38184323-9E19-4748-8B60-F860E36C70B3}" dt="2024-09-05T20:34:47.278" v="1835" actId="14100"/>
        <pc:sldMkLst>
          <pc:docMk/>
          <pc:sldMk cId="0" sldId="268"/>
        </pc:sldMkLst>
      </pc:sldChg>
      <pc:sldChg chg="addSp delSp modSp del mod ord">
        <pc:chgData name="Nina Adams" userId="712ee407-bfef-402f-965a-4cb0f58778c5" providerId="ADAL" clId="{38184323-9E19-4748-8B60-F860E36C70B3}" dt="2024-09-05T22:29:20.681" v="2315" actId="47"/>
        <pc:sldMkLst>
          <pc:docMk/>
          <pc:sldMk cId="0" sldId="269"/>
        </pc:sldMkLst>
      </pc:sldChg>
      <pc:sldChg chg="delSp modSp mod ord">
        <pc:chgData name="Nina Adams" userId="712ee407-bfef-402f-965a-4cb0f58778c5" providerId="ADAL" clId="{38184323-9E19-4748-8B60-F860E36C70B3}" dt="2024-11-04T20:31:04.317" v="3928" actId="14100"/>
        <pc:sldMkLst>
          <pc:docMk/>
          <pc:sldMk cId="0" sldId="273"/>
        </pc:sldMkLst>
      </pc:sldChg>
      <pc:sldChg chg="addSp delSp modSp mod ord">
        <pc:chgData name="Nina Adams" userId="712ee407-bfef-402f-965a-4cb0f58778c5" providerId="ADAL" clId="{38184323-9E19-4748-8B60-F860E36C70B3}" dt="2024-09-05T20:01:58.066" v="1647" actId="1076"/>
        <pc:sldMkLst>
          <pc:docMk/>
          <pc:sldMk cId="0" sldId="274"/>
        </pc:sldMkLst>
      </pc:sldChg>
      <pc:sldChg chg="addSp modSp mod ord">
        <pc:chgData name="Nina Adams" userId="712ee407-bfef-402f-965a-4cb0f58778c5" providerId="ADAL" clId="{38184323-9E19-4748-8B60-F860E36C70B3}" dt="2024-09-05T20:02:22.082" v="1650" actId="732"/>
        <pc:sldMkLst>
          <pc:docMk/>
          <pc:sldMk cId="0" sldId="275"/>
        </pc:sldMkLst>
      </pc:sldChg>
      <pc:sldChg chg="addSp modSp mod ord">
        <pc:chgData name="Nina Adams" userId="712ee407-bfef-402f-965a-4cb0f58778c5" providerId="ADAL" clId="{38184323-9E19-4748-8B60-F860E36C70B3}" dt="2024-09-05T20:04:26.843" v="1668" actId="14861"/>
        <pc:sldMkLst>
          <pc:docMk/>
          <pc:sldMk cId="0" sldId="276"/>
        </pc:sldMkLst>
      </pc:sldChg>
      <pc:sldChg chg="addSp delSp modSp mod ord modNotesTx">
        <pc:chgData name="Nina Adams" userId="712ee407-bfef-402f-965a-4cb0f58778c5" providerId="ADAL" clId="{38184323-9E19-4748-8B60-F860E36C70B3}" dt="2024-09-05T19:37:42.031" v="1477" actId="6549"/>
        <pc:sldMkLst>
          <pc:docMk/>
          <pc:sldMk cId="0" sldId="277"/>
        </pc:sldMkLst>
      </pc:sldChg>
      <pc:sldChg chg="addSp delSp modSp mod ord">
        <pc:chgData name="Nina Adams" userId="712ee407-bfef-402f-965a-4cb0f58778c5" providerId="ADAL" clId="{38184323-9E19-4748-8B60-F860E36C70B3}" dt="2024-09-05T20:03:19.782" v="1661" actId="14861"/>
        <pc:sldMkLst>
          <pc:docMk/>
          <pc:sldMk cId="0" sldId="278"/>
        </pc:sldMkLst>
      </pc:sldChg>
      <pc:sldChg chg="addSp delSp modSp mod ord">
        <pc:chgData name="Nina Adams" userId="712ee407-bfef-402f-965a-4cb0f58778c5" providerId="ADAL" clId="{38184323-9E19-4748-8B60-F860E36C70B3}" dt="2024-09-05T21:18:30.587" v="1837"/>
        <pc:sldMkLst>
          <pc:docMk/>
          <pc:sldMk cId="0" sldId="279"/>
        </pc:sldMkLst>
      </pc:sldChg>
      <pc:sldChg chg="add ord">
        <pc:chgData name="Nina Adams" userId="712ee407-bfef-402f-965a-4cb0f58778c5" providerId="ADAL" clId="{38184323-9E19-4748-8B60-F860E36C70B3}" dt="2024-09-05T17:38:00.015" v="134" actId="20578"/>
        <pc:sldMkLst>
          <pc:docMk/>
          <pc:sldMk cId="1025722751" sldId="292"/>
        </pc:sldMkLst>
      </pc:sldChg>
      <pc:sldChg chg="new del">
        <pc:chgData name="Nina Adams" userId="712ee407-bfef-402f-965a-4cb0f58778c5" providerId="ADAL" clId="{38184323-9E19-4748-8B60-F860E36C70B3}" dt="2024-09-05T17:20:02.550" v="127" actId="47"/>
        <pc:sldMkLst>
          <pc:docMk/>
          <pc:sldMk cId="4160468625" sldId="292"/>
        </pc:sldMkLst>
      </pc:sldChg>
      <pc:sldChg chg="new del">
        <pc:chgData name="Nina Adams" userId="712ee407-bfef-402f-965a-4cb0f58778c5" providerId="ADAL" clId="{38184323-9E19-4748-8B60-F860E36C70B3}" dt="2024-09-05T17:20:06.257" v="128" actId="47"/>
        <pc:sldMkLst>
          <pc:docMk/>
          <pc:sldMk cId="956823139" sldId="293"/>
        </pc:sldMkLst>
      </pc:sldChg>
      <pc:sldChg chg="addSp delSp modSp add del mod ord">
        <pc:chgData name="Nina Adams" userId="712ee407-bfef-402f-965a-4cb0f58778c5" providerId="ADAL" clId="{38184323-9E19-4748-8B60-F860E36C70B3}" dt="2024-09-18T14:34:24.577" v="3449" actId="47"/>
        <pc:sldMkLst>
          <pc:docMk/>
          <pc:sldMk cId="4046309486" sldId="293"/>
        </pc:sldMkLst>
      </pc:sldChg>
      <pc:sldChg chg="add">
        <pc:chgData name="Nina Adams" userId="712ee407-bfef-402f-965a-4cb0f58778c5" providerId="ADAL" clId="{38184323-9E19-4748-8B60-F860E36C70B3}" dt="2024-09-05T18:12:02.836" v="890" actId="2890"/>
        <pc:sldMkLst>
          <pc:docMk/>
          <pc:sldMk cId="2004988259" sldId="294"/>
        </pc:sldMkLst>
      </pc:sldChg>
      <pc:sldChg chg="addSp delSp modSp add mod ord">
        <pc:chgData name="Nina Adams" userId="712ee407-bfef-402f-965a-4cb0f58778c5" providerId="ADAL" clId="{38184323-9E19-4748-8B60-F860E36C70B3}" dt="2024-11-13T19:22:26.675" v="4452" actId="207"/>
        <pc:sldMkLst>
          <pc:docMk/>
          <pc:sldMk cId="3353487389" sldId="295"/>
        </pc:sldMkLst>
      </pc:sldChg>
      <pc:sldChg chg="addSp delSp modSp add mod ord">
        <pc:chgData name="Nina Adams" userId="712ee407-bfef-402f-965a-4cb0f58778c5" providerId="ADAL" clId="{38184323-9E19-4748-8B60-F860E36C70B3}" dt="2024-09-05T21:47:55.502" v="1928" actId="14826"/>
        <pc:sldMkLst>
          <pc:docMk/>
          <pc:sldMk cId="2861963693" sldId="296"/>
        </pc:sldMkLst>
      </pc:sldChg>
      <pc:sldChg chg="addSp delSp modSp add mod ord modShow">
        <pc:chgData name="Nina Adams" userId="712ee407-bfef-402f-965a-4cb0f58778c5" providerId="ADAL" clId="{38184323-9E19-4748-8B60-F860E36C70B3}" dt="2024-11-13T19:17:28.312" v="4155" actId="729"/>
        <pc:sldMkLst>
          <pc:docMk/>
          <pc:sldMk cId="70077050" sldId="297"/>
        </pc:sldMkLst>
      </pc:sldChg>
      <pc:sldChg chg="delSp modSp add mod">
        <pc:chgData name="Nina Adams" userId="712ee407-bfef-402f-965a-4cb0f58778c5" providerId="ADAL" clId="{38184323-9E19-4748-8B60-F860E36C70B3}" dt="2024-09-05T21:37:48.071" v="1924" actId="14100"/>
        <pc:sldMkLst>
          <pc:docMk/>
          <pc:sldMk cId="522871818" sldId="298"/>
        </pc:sldMkLst>
      </pc:sldChg>
      <pc:sldChg chg="addSp modSp add mod ord">
        <pc:chgData name="Nina Adams" userId="712ee407-bfef-402f-965a-4cb0f58778c5" providerId="ADAL" clId="{38184323-9E19-4748-8B60-F860E36C70B3}" dt="2024-09-05T19:48:09.141" v="1608" actId="14861"/>
        <pc:sldMkLst>
          <pc:docMk/>
          <pc:sldMk cId="3512285515" sldId="299"/>
        </pc:sldMkLst>
      </pc:sldChg>
      <pc:sldChg chg="addSp delSp modSp add mod ord">
        <pc:chgData name="Nina Adams" userId="712ee407-bfef-402f-965a-4cb0f58778c5" providerId="ADAL" clId="{38184323-9E19-4748-8B60-F860E36C70B3}" dt="2024-09-05T20:13:29.079" v="1749" actId="1076"/>
        <pc:sldMkLst>
          <pc:docMk/>
          <pc:sldMk cId="615991697" sldId="300"/>
        </pc:sldMkLst>
      </pc:sldChg>
      <pc:sldChg chg="addSp delSp modSp add mod ord">
        <pc:chgData name="Nina Adams" userId="712ee407-bfef-402f-965a-4cb0f58778c5" providerId="ADAL" clId="{38184323-9E19-4748-8B60-F860E36C70B3}" dt="2024-11-13T19:22:16.037" v="4451" actId="14100"/>
        <pc:sldMkLst>
          <pc:docMk/>
          <pc:sldMk cId="1983438998" sldId="301"/>
        </pc:sldMkLst>
      </pc:sldChg>
      <pc:sldChg chg="add del ord setBg">
        <pc:chgData name="Nina Adams" userId="712ee407-bfef-402f-965a-4cb0f58778c5" providerId="ADAL" clId="{38184323-9E19-4748-8B60-F860E36C70B3}" dt="2024-09-05T19:08:17.832" v="1289" actId="47"/>
        <pc:sldMkLst>
          <pc:docMk/>
          <pc:sldMk cId="407907782" sldId="337"/>
        </pc:sldMkLst>
      </pc:sldChg>
      <pc:sldChg chg="add del">
        <pc:chgData name="Nina Adams" userId="712ee407-bfef-402f-965a-4cb0f58778c5" providerId="ADAL" clId="{38184323-9E19-4748-8B60-F860E36C70B3}" dt="2024-09-05T18:51:27.558" v="1220" actId="47"/>
        <pc:sldMkLst>
          <pc:docMk/>
          <pc:sldMk cId="822108157" sldId="2147481530"/>
        </pc:sldMkLst>
      </pc:sldChg>
      <pc:sldChg chg="add del">
        <pc:chgData name="Nina Adams" userId="712ee407-bfef-402f-965a-4cb0f58778c5" providerId="ADAL" clId="{38184323-9E19-4748-8B60-F860E36C70B3}" dt="2024-09-05T18:21:30.543" v="980" actId="47"/>
        <pc:sldMkLst>
          <pc:docMk/>
          <pc:sldMk cId="384873500" sldId="2147482175"/>
        </pc:sldMkLst>
      </pc:sldChg>
      <pc:sldChg chg="modSp add mod">
        <pc:chgData name="Nina Adams" userId="712ee407-bfef-402f-965a-4cb0f58778c5" providerId="ADAL" clId="{38184323-9E19-4748-8B60-F860E36C70B3}" dt="2024-09-12T12:49:55.757" v="2669" actId="1076"/>
        <pc:sldMkLst>
          <pc:docMk/>
          <pc:sldMk cId="3992524993" sldId="2147482194"/>
        </pc:sldMkLst>
      </pc:sldChg>
      <pc:sldChg chg="modSp add mod">
        <pc:chgData name="Nina Adams" userId="712ee407-bfef-402f-965a-4cb0f58778c5" providerId="ADAL" clId="{38184323-9E19-4748-8B60-F860E36C70B3}" dt="2024-09-12T12:50:01.129" v="2670" actId="14100"/>
        <pc:sldMkLst>
          <pc:docMk/>
          <pc:sldMk cId="2178219097" sldId="2147482195"/>
        </pc:sldMkLst>
      </pc:sldChg>
      <pc:sldChg chg="add del">
        <pc:chgData name="Nina Adams" userId="712ee407-bfef-402f-965a-4cb0f58778c5" providerId="ADAL" clId="{38184323-9E19-4748-8B60-F860E36C70B3}" dt="2024-09-05T19:11:06.609" v="1313" actId="47"/>
        <pc:sldMkLst>
          <pc:docMk/>
          <pc:sldMk cId="2871962199" sldId="2147483409"/>
        </pc:sldMkLst>
      </pc:sldChg>
      <pc:sldChg chg="modSp add del mod">
        <pc:chgData name="Nina Adams" userId="712ee407-bfef-402f-965a-4cb0f58778c5" providerId="ADAL" clId="{38184323-9E19-4748-8B60-F860E36C70B3}" dt="2024-09-05T19:41:29.327" v="1548" actId="47"/>
        <pc:sldMkLst>
          <pc:docMk/>
          <pc:sldMk cId="3123974579" sldId="2147483410"/>
        </pc:sldMkLst>
      </pc:sldChg>
      <pc:sldChg chg="add del ord">
        <pc:chgData name="Nina Adams" userId="712ee407-bfef-402f-965a-4cb0f58778c5" providerId="ADAL" clId="{38184323-9E19-4748-8B60-F860E36C70B3}" dt="2024-09-05T19:44:29.576" v="1578" actId="47"/>
        <pc:sldMkLst>
          <pc:docMk/>
          <pc:sldMk cId="2931354176" sldId="2147483411"/>
        </pc:sldMkLst>
      </pc:sldChg>
      <pc:sldChg chg="modSp add del mod">
        <pc:chgData name="Nina Adams" userId="712ee407-bfef-402f-965a-4cb0f58778c5" providerId="ADAL" clId="{38184323-9E19-4748-8B60-F860E36C70B3}" dt="2024-09-05T19:27:50.878" v="1371" actId="47"/>
        <pc:sldMkLst>
          <pc:docMk/>
          <pc:sldMk cId="1757990919" sldId="2147483412"/>
        </pc:sldMkLst>
      </pc:sldChg>
      <pc:sldChg chg="addSp delSp modSp add del mod ord">
        <pc:chgData name="Nina Adams" userId="712ee407-bfef-402f-965a-4cb0f58778c5" providerId="ADAL" clId="{38184323-9E19-4748-8B60-F860E36C70B3}" dt="2024-09-05T20:05:50.114" v="1699" actId="47"/>
        <pc:sldMkLst>
          <pc:docMk/>
          <pc:sldMk cId="598699836" sldId="2147483413"/>
        </pc:sldMkLst>
      </pc:sldChg>
      <pc:sldChg chg="addSp delSp modSp add del mod ord">
        <pc:chgData name="Nina Adams" userId="712ee407-bfef-402f-965a-4cb0f58778c5" providerId="ADAL" clId="{38184323-9E19-4748-8B60-F860E36C70B3}" dt="2024-09-05T19:49:43.757" v="1632" actId="47"/>
        <pc:sldMkLst>
          <pc:docMk/>
          <pc:sldMk cId="2109507231" sldId="2147483414"/>
        </pc:sldMkLst>
      </pc:sldChg>
      <pc:sldChg chg="modSp add del mod">
        <pc:chgData name="Nina Adams" userId="712ee407-bfef-402f-965a-4cb0f58778c5" providerId="ADAL" clId="{38184323-9E19-4748-8B60-F860E36C70B3}" dt="2024-09-05T18:59:35.131" v="1280" actId="47"/>
        <pc:sldMkLst>
          <pc:docMk/>
          <pc:sldMk cId="3709270794" sldId="2147483416"/>
        </pc:sldMkLst>
      </pc:sldChg>
      <pc:sldChg chg="modSp add del mod ord">
        <pc:chgData name="Nina Adams" userId="712ee407-bfef-402f-965a-4cb0f58778c5" providerId="ADAL" clId="{38184323-9E19-4748-8B60-F860E36C70B3}" dt="2024-09-05T20:13:32.229" v="1750" actId="47"/>
        <pc:sldMkLst>
          <pc:docMk/>
          <pc:sldMk cId="1063138157" sldId="2147483419"/>
        </pc:sldMkLst>
      </pc:sldChg>
      <pc:sldChg chg="modSp add mod">
        <pc:chgData name="Nina Adams" userId="712ee407-bfef-402f-965a-4cb0f58778c5" providerId="ADAL" clId="{38184323-9E19-4748-8B60-F860E36C70B3}" dt="2024-09-09T19:42:50.464" v="2425"/>
        <pc:sldMkLst>
          <pc:docMk/>
          <pc:sldMk cId="1650133478" sldId="2147483423"/>
        </pc:sldMkLst>
      </pc:sldChg>
      <pc:sldChg chg="addSp delSp modSp add mod">
        <pc:chgData name="Nina Adams" userId="712ee407-bfef-402f-965a-4cb0f58778c5" providerId="ADAL" clId="{38184323-9E19-4748-8B60-F860E36C70B3}" dt="2024-11-13T19:19:59.323" v="4328" actId="14100"/>
        <pc:sldMkLst>
          <pc:docMk/>
          <pc:sldMk cId="3646277604" sldId="2147483424"/>
        </pc:sldMkLst>
      </pc:sldChg>
      <pc:sldChg chg="add">
        <pc:chgData name="Nina Adams" userId="712ee407-bfef-402f-965a-4cb0f58778c5" providerId="ADAL" clId="{38184323-9E19-4748-8B60-F860E36C70B3}" dt="2024-09-05T19:12:05.154" v="1321" actId="2890"/>
        <pc:sldMkLst>
          <pc:docMk/>
          <pc:sldMk cId="1699874337" sldId="2147483425"/>
        </pc:sldMkLst>
      </pc:sldChg>
      <pc:sldChg chg="addSp delSp modSp add mod ord">
        <pc:chgData name="Nina Adams" userId="712ee407-bfef-402f-965a-4cb0f58778c5" providerId="ADAL" clId="{38184323-9E19-4748-8B60-F860E36C70B3}" dt="2024-09-30T21:43:57.966" v="3914" actId="179"/>
        <pc:sldMkLst>
          <pc:docMk/>
          <pc:sldMk cId="118291227" sldId="2147483426"/>
        </pc:sldMkLst>
      </pc:sldChg>
      <pc:sldChg chg="addSp delSp modSp add mod ord">
        <pc:chgData name="Nina Adams" userId="712ee407-bfef-402f-965a-4cb0f58778c5" providerId="ADAL" clId="{38184323-9E19-4748-8B60-F860E36C70B3}" dt="2024-09-05T21:24:22.775" v="1855" actId="14100"/>
        <pc:sldMkLst>
          <pc:docMk/>
          <pc:sldMk cId="2267448544" sldId="2147483427"/>
        </pc:sldMkLst>
      </pc:sldChg>
      <pc:sldChg chg="addSp delSp modSp add mod ord">
        <pc:chgData name="Nina Adams" userId="712ee407-bfef-402f-965a-4cb0f58778c5" providerId="ADAL" clId="{38184323-9E19-4748-8B60-F860E36C70B3}" dt="2024-09-05T21:24:12.800" v="1854" actId="14100"/>
        <pc:sldMkLst>
          <pc:docMk/>
          <pc:sldMk cId="2009103782" sldId="2147483428"/>
        </pc:sldMkLst>
      </pc:sldChg>
      <pc:sldChg chg="add">
        <pc:chgData name="Nina Adams" userId="712ee407-bfef-402f-965a-4cb0f58778c5" providerId="ADAL" clId="{38184323-9E19-4748-8B60-F860E36C70B3}" dt="2024-09-05T20:10:07.316" v="1729" actId="2890"/>
        <pc:sldMkLst>
          <pc:docMk/>
          <pc:sldMk cId="2226055555" sldId="2147483429"/>
        </pc:sldMkLst>
      </pc:sldChg>
      <pc:sldChg chg="delSp modSp add mod">
        <pc:chgData name="Nina Adams" userId="712ee407-bfef-402f-965a-4cb0f58778c5" providerId="ADAL" clId="{38184323-9E19-4748-8B60-F860E36C70B3}" dt="2024-09-05T21:27:30.920" v="1866" actId="14826"/>
        <pc:sldMkLst>
          <pc:docMk/>
          <pc:sldMk cId="2919618689" sldId="2147483430"/>
        </pc:sldMkLst>
      </pc:sldChg>
      <pc:sldChg chg="addSp delSp modSp add del mod setBg addAnim delAnim modAnim">
        <pc:chgData name="Nina Adams" userId="712ee407-bfef-402f-965a-4cb0f58778c5" providerId="ADAL" clId="{38184323-9E19-4748-8B60-F860E36C70B3}" dt="2024-09-05T22:29:17.984" v="2314" actId="47"/>
        <pc:sldMkLst>
          <pc:docMk/>
          <pc:sldMk cId="630766503" sldId="2147483431"/>
        </pc:sldMkLst>
      </pc:sldChg>
      <pc:sldChg chg="addSp delSp modSp add mod modAnim">
        <pc:chgData name="Nina Adams" userId="712ee407-bfef-402f-965a-4cb0f58778c5" providerId="ADAL" clId="{38184323-9E19-4748-8B60-F860E36C70B3}" dt="2024-11-04T20:29:27.450" v="3927" actId="1076"/>
        <pc:sldMkLst>
          <pc:docMk/>
          <pc:sldMk cId="3662246626" sldId="2147483432"/>
        </pc:sldMkLst>
      </pc:sldChg>
      <pc:sldChg chg="add">
        <pc:chgData name="Nina Adams" userId="712ee407-bfef-402f-965a-4cb0f58778c5" providerId="ADAL" clId="{38184323-9E19-4748-8B60-F860E36C70B3}" dt="2024-09-06T22:15:26.801" v="2321" actId="2890"/>
        <pc:sldMkLst>
          <pc:docMk/>
          <pc:sldMk cId="2977996407" sldId="2147483433"/>
        </pc:sldMkLst>
      </pc:sldChg>
      <pc:sldChg chg="addSp delSp modSp add del mod modAnim">
        <pc:chgData name="Nina Adams" userId="712ee407-bfef-402f-965a-4cb0f58778c5" providerId="ADAL" clId="{38184323-9E19-4748-8B60-F860E36C70B3}" dt="2024-09-09T19:07:29.388" v="2405" actId="47"/>
        <pc:sldMkLst>
          <pc:docMk/>
          <pc:sldMk cId="1309151663" sldId="2147483434"/>
        </pc:sldMkLst>
      </pc:sldChg>
      <pc:sldChg chg="addSp delSp modSp add mod">
        <pc:chgData name="Nina Adams" userId="712ee407-bfef-402f-965a-4cb0f58778c5" providerId="ADAL" clId="{38184323-9E19-4748-8B60-F860E36C70B3}" dt="2024-09-12T12:51:39.320" v="2693" actId="20577"/>
        <pc:sldMkLst>
          <pc:docMk/>
          <pc:sldMk cId="1533684298" sldId="2147483434"/>
        </pc:sldMkLst>
      </pc:sldChg>
      <pc:sldChg chg="addSp delSp modSp add mod ord modShow modNotesTx">
        <pc:chgData name="Nina Adams" userId="712ee407-bfef-402f-965a-4cb0f58778c5" providerId="ADAL" clId="{38184323-9E19-4748-8B60-F860E36C70B3}" dt="2024-11-14T22:33:13.980" v="4462" actId="1076"/>
        <pc:sldMkLst>
          <pc:docMk/>
          <pc:sldMk cId="1665781402" sldId="2147483435"/>
        </pc:sldMkLst>
      </pc:sldChg>
      <pc:sldChg chg="addSp delSp modSp add mod ord modShow">
        <pc:chgData name="Nina Adams" userId="712ee407-bfef-402f-965a-4cb0f58778c5" providerId="ADAL" clId="{38184323-9E19-4748-8B60-F860E36C70B3}" dt="2024-11-15T17:57:32.510" v="4585" actId="13926"/>
        <pc:sldMkLst>
          <pc:docMk/>
          <pc:sldMk cId="267818861" sldId="2147483436"/>
        </pc:sldMkLst>
      </pc:sldChg>
      <pc:sldChg chg="add mod ord modShow">
        <pc:chgData name="Nina Adams" userId="712ee407-bfef-402f-965a-4cb0f58778c5" providerId="ADAL" clId="{38184323-9E19-4748-8B60-F860E36C70B3}" dt="2024-11-15T17:44:49.595" v="4581"/>
        <pc:sldMkLst>
          <pc:docMk/>
          <pc:sldMk cId="1210602392" sldId="2147483437"/>
        </pc:sldMkLst>
      </pc:sldChg>
      <pc:sldChg chg="modSp add mod">
        <pc:chgData name="Nina Adams" userId="712ee407-bfef-402f-965a-4cb0f58778c5" providerId="ADAL" clId="{38184323-9E19-4748-8B60-F860E36C70B3}" dt="2024-09-25T21:42:33.601" v="3642" actId="1076"/>
        <pc:sldMkLst>
          <pc:docMk/>
          <pc:sldMk cId="733964907" sldId="2147483438"/>
        </pc:sldMkLst>
      </pc:sldChg>
      <pc:sldChg chg="add del mod ord modShow">
        <pc:chgData name="Nina Adams" userId="712ee407-bfef-402f-965a-4cb0f58778c5" providerId="ADAL" clId="{38184323-9E19-4748-8B60-F860E36C70B3}" dt="2024-11-15T17:45:09.371" v="4584" actId="47"/>
        <pc:sldMkLst>
          <pc:docMk/>
          <pc:sldMk cId="2018108901" sldId="2147483439"/>
        </pc:sldMkLst>
      </pc:sldChg>
    </pc:docChg>
  </pc:docChgLst>
  <pc:docChgLst>
    <pc:chgData name="Nina Adams" userId="712ee407-bfef-402f-965a-4cb0f58778c5" providerId="ADAL" clId="{2BA94C67-65E1-40F9-8D13-751F296C741D}"/>
    <pc:docChg chg="undo custSel addSld delSld modSld sldOrd addSection delSection modSection">
      <pc:chgData name="Nina Adams" userId="712ee407-bfef-402f-965a-4cb0f58778c5" providerId="ADAL" clId="{2BA94C67-65E1-40F9-8D13-751F296C741D}" dt="2025-07-28T22:12:15.726" v="1435" actId="47"/>
      <pc:docMkLst>
        <pc:docMk/>
      </pc:docMkLst>
      <pc:sldChg chg="del ord">
        <pc:chgData name="Nina Adams" userId="712ee407-bfef-402f-965a-4cb0f58778c5" providerId="ADAL" clId="{2BA94C67-65E1-40F9-8D13-751F296C741D}" dt="2025-07-28T22:12:12.131" v="1433" actId="47"/>
        <pc:sldMkLst>
          <pc:docMk/>
          <pc:sldMk cId="0" sldId="257"/>
        </pc:sldMkLst>
      </pc:sldChg>
      <pc:sldChg chg="addSp delSp modSp mod">
        <pc:chgData name="Nina Adams" userId="712ee407-bfef-402f-965a-4cb0f58778c5" providerId="ADAL" clId="{2BA94C67-65E1-40F9-8D13-751F296C741D}" dt="2025-07-28T22:06:56.452" v="1431" actId="732"/>
        <pc:sldMkLst>
          <pc:docMk/>
          <pc:sldMk cId="0" sldId="266"/>
        </pc:sldMkLst>
        <pc:spChg chg="mod">
          <ac:chgData name="Nina Adams" userId="712ee407-bfef-402f-965a-4cb0f58778c5" providerId="ADAL" clId="{2BA94C67-65E1-40F9-8D13-751F296C741D}" dt="2025-07-28T22:05:26.523" v="1416" actId="403"/>
          <ac:spMkLst>
            <pc:docMk/>
            <pc:sldMk cId="0" sldId="266"/>
            <ac:spMk id="19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5:26.523" v="1416" actId="403"/>
          <ac:spMkLst>
            <pc:docMk/>
            <pc:sldMk cId="0" sldId="266"/>
            <ac:spMk id="21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4:57.997" v="1412" actId="403"/>
          <ac:spMkLst>
            <pc:docMk/>
            <pc:sldMk cId="0" sldId="266"/>
            <ac:spMk id="22" creationId="{00000000-0000-0000-0000-000000000000}"/>
          </ac:spMkLst>
        </pc:spChg>
        <pc:picChg chg="add del mod">
          <ac:chgData name="Nina Adams" userId="712ee407-bfef-402f-965a-4cb0f58778c5" providerId="ADAL" clId="{2BA94C67-65E1-40F9-8D13-751F296C741D}" dt="2025-07-28T22:06:05.248" v="1419" actId="478"/>
          <ac:picMkLst>
            <pc:docMk/>
            <pc:sldMk cId="0" sldId="266"/>
            <ac:picMk id="13" creationId="{D4A048CB-5B79-1712-DA61-4893C6994FD6}"/>
          </ac:picMkLst>
        </pc:picChg>
        <pc:picChg chg="add del mod">
          <ac:chgData name="Nina Adams" userId="712ee407-bfef-402f-965a-4cb0f58778c5" providerId="ADAL" clId="{2BA94C67-65E1-40F9-8D13-751F296C741D}" dt="2025-07-28T22:06:12.486" v="1421" actId="478"/>
          <ac:picMkLst>
            <pc:docMk/>
            <pc:sldMk cId="0" sldId="266"/>
            <ac:picMk id="15" creationId="{BFCDD8B0-7F5D-D89B-B707-7CD942CAE7F9}"/>
          </ac:picMkLst>
        </pc:picChg>
        <pc:picChg chg="add mod modCrop">
          <ac:chgData name="Nina Adams" userId="712ee407-bfef-402f-965a-4cb0f58778c5" providerId="ADAL" clId="{2BA94C67-65E1-40F9-8D13-751F296C741D}" dt="2025-07-28T22:06:56.452" v="1431" actId="732"/>
          <ac:picMkLst>
            <pc:docMk/>
            <pc:sldMk cId="0" sldId="266"/>
            <ac:picMk id="20" creationId="{FEFF3322-8871-77AD-27E6-12547C2FCF87}"/>
          </ac:picMkLst>
        </pc:picChg>
        <pc:picChg chg="del mod">
          <ac:chgData name="Nina Adams" userId="712ee407-bfef-402f-965a-4cb0f58778c5" providerId="ADAL" clId="{2BA94C67-65E1-40F9-8D13-751F296C741D}" dt="2025-07-28T22:06:02.293" v="1417" actId="478"/>
          <ac:picMkLst>
            <pc:docMk/>
            <pc:sldMk cId="0" sldId="266"/>
            <ac:picMk id="24" creationId="{FFC01681-DE33-9F5E-17EA-1012113F28D7}"/>
          </ac:picMkLst>
        </pc:picChg>
      </pc:sldChg>
      <pc:sldChg chg="del">
        <pc:chgData name="Nina Adams" userId="712ee407-bfef-402f-965a-4cb0f58778c5" providerId="ADAL" clId="{2BA94C67-65E1-40F9-8D13-751F296C741D}" dt="2025-07-24T21:20:40.247" v="1196" actId="47"/>
        <pc:sldMkLst>
          <pc:docMk/>
          <pc:sldMk cId="0" sldId="268"/>
        </pc:sldMkLst>
      </pc:sldChg>
      <pc:sldChg chg="modSp mod">
        <pc:chgData name="Nina Adams" userId="712ee407-bfef-402f-965a-4cb0f58778c5" providerId="ADAL" clId="{2BA94C67-65E1-40F9-8D13-751F296C741D}" dt="2025-07-28T22:03:50.427" v="1383" actId="404"/>
        <pc:sldMkLst>
          <pc:docMk/>
          <pc:sldMk cId="0" sldId="270"/>
        </pc:sldMkLst>
        <pc:spChg chg="mod">
          <ac:chgData name="Nina Adams" userId="712ee407-bfef-402f-965a-4cb0f58778c5" providerId="ADAL" clId="{2BA94C67-65E1-40F9-8D13-751F296C741D}" dt="2025-07-24T21:57:10.528" v="1239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3:50.427" v="1383" actId="404"/>
          <ac:spMkLst>
            <pc:docMk/>
            <pc:sldMk cId="0" sldId="270"/>
            <ac:spMk id="12" creationId="{00000000-0000-0000-0000-000000000000}"/>
          </ac:spMkLst>
        </pc:spChg>
      </pc:sldChg>
      <pc:sldChg chg="modSp mod">
        <pc:chgData name="Nina Adams" userId="712ee407-bfef-402f-965a-4cb0f58778c5" providerId="ADAL" clId="{2BA94C67-65E1-40F9-8D13-751F296C741D}" dt="2025-07-28T22:03:56.464" v="1386" actId="108"/>
        <pc:sldMkLst>
          <pc:docMk/>
          <pc:sldMk cId="0" sldId="271"/>
        </pc:sldMkLst>
        <pc:spChg chg="mod">
          <ac:chgData name="Nina Adams" userId="712ee407-bfef-402f-965a-4cb0f58778c5" providerId="ADAL" clId="{2BA94C67-65E1-40F9-8D13-751F296C741D}" dt="2025-07-24T21:57:05.839" v="1238" actId="1076"/>
          <ac:spMkLst>
            <pc:docMk/>
            <pc:sldMk cId="0" sldId="271"/>
            <ac:spMk id="11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3:56.464" v="1386" actId="108"/>
          <ac:spMkLst>
            <pc:docMk/>
            <pc:sldMk cId="0" sldId="271"/>
            <ac:spMk id="12" creationId="{00000000-0000-0000-0000-000000000000}"/>
          </ac:spMkLst>
        </pc:spChg>
      </pc:sldChg>
      <pc:sldChg chg="addSp delSp modSp mod modClrScheme chgLayout">
        <pc:chgData name="Nina Adams" userId="712ee407-bfef-402f-965a-4cb0f58778c5" providerId="ADAL" clId="{2BA94C67-65E1-40F9-8D13-751F296C741D}" dt="2025-07-24T21:16:37.143" v="1165" actId="14100"/>
        <pc:sldMkLst>
          <pc:docMk/>
          <pc:sldMk cId="0" sldId="273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0" sldId="274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0" sldId="275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0" sldId="276"/>
        </pc:sldMkLst>
      </pc:sldChg>
      <pc:sldChg chg="del">
        <pc:chgData name="Nina Adams" userId="712ee407-bfef-402f-965a-4cb0f58778c5" providerId="ADAL" clId="{2BA94C67-65E1-40F9-8D13-751F296C741D}" dt="2025-07-24T21:18:30.340" v="1172" actId="47"/>
        <pc:sldMkLst>
          <pc:docMk/>
          <pc:sldMk cId="0" sldId="277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0" sldId="278"/>
        </pc:sldMkLst>
      </pc:sldChg>
      <pc:sldChg chg="modSp mod">
        <pc:chgData name="Nina Adams" userId="712ee407-bfef-402f-965a-4cb0f58778c5" providerId="ADAL" clId="{2BA94C67-65E1-40F9-8D13-751F296C741D}" dt="2025-07-28T22:03:07.977" v="1369" actId="108"/>
        <pc:sldMkLst>
          <pc:docMk/>
          <pc:sldMk cId="0" sldId="279"/>
        </pc:sldMkLst>
        <pc:spChg chg="mod">
          <ac:chgData name="Nina Adams" userId="712ee407-bfef-402f-965a-4cb0f58778c5" providerId="ADAL" clId="{2BA94C67-65E1-40F9-8D13-751F296C741D}" dt="2025-07-28T22:03:07.977" v="1369" actId="108"/>
          <ac:spMkLst>
            <pc:docMk/>
            <pc:sldMk cId="0" sldId="279"/>
            <ac:spMk id="5" creationId="{00000000-0000-0000-0000-000000000000}"/>
          </ac:spMkLst>
        </pc:spChg>
      </pc:sldChg>
      <pc:sldChg chg="addSp delSp modSp mod ord modClrScheme chgLayout">
        <pc:chgData name="Nina Adams" userId="712ee407-bfef-402f-965a-4cb0f58778c5" providerId="ADAL" clId="{2BA94C67-65E1-40F9-8D13-751F296C741D}" dt="2025-07-28T22:01:59.117" v="1356" actId="113"/>
        <pc:sldMkLst>
          <pc:docMk/>
          <pc:sldMk cId="3353487389" sldId="295"/>
        </pc:sldMkLst>
        <pc:spChg chg="mod">
          <ac:chgData name="Nina Adams" userId="712ee407-bfef-402f-965a-4cb0f58778c5" providerId="ADAL" clId="{2BA94C67-65E1-40F9-8D13-751F296C741D}" dt="2025-07-24T20:21:32.896" v="650" actId="1076"/>
          <ac:spMkLst>
            <pc:docMk/>
            <pc:sldMk cId="3353487389" sldId="295"/>
            <ac:spMk id="2" creationId="{00000000-0000-0000-0000-000000000000}"/>
          </ac:spMkLst>
        </pc:spChg>
        <pc:spChg chg="add mod">
          <ac:chgData name="Nina Adams" userId="712ee407-bfef-402f-965a-4cb0f58778c5" providerId="ADAL" clId="{2BA94C67-65E1-40F9-8D13-751F296C741D}" dt="2025-07-28T22:01:59.117" v="1356" actId="113"/>
          <ac:spMkLst>
            <pc:docMk/>
            <pc:sldMk cId="3353487389" sldId="295"/>
            <ac:spMk id="10" creationId="{73B9C623-2311-3A95-F15D-551A96417430}"/>
          </ac:spMkLst>
        </pc:spChg>
        <pc:spChg chg="mod">
          <ac:chgData name="Nina Adams" userId="712ee407-bfef-402f-965a-4cb0f58778c5" providerId="ADAL" clId="{2BA94C67-65E1-40F9-8D13-751F296C741D}" dt="2025-07-24T20:01:32.830" v="369" actId="14100"/>
          <ac:spMkLst>
            <pc:docMk/>
            <pc:sldMk cId="3353487389" sldId="295"/>
            <ac:spMk id="11" creationId="{00000000-0000-0000-0000-000000000000}"/>
          </ac:spMkLst>
        </pc:spChg>
        <pc:spChg chg="add mod ord">
          <ac:chgData name="Nina Adams" userId="712ee407-bfef-402f-965a-4cb0f58778c5" providerId="ADAL" clId="{2BA94C67-65E1-40F9-8D13-751F296C741D}" dt="2025-07-24T22:00:10.892" v="1353" actId="14100"/>
          <ac:spMkLst>
            <pc:docMk/>
            <pc:sldMk cId="3353487389" sldId="295"/>
            <ac:spMk id="13" creationId="{4D8BC954-382E-473A-C892-93B93AB735C5}"/>
          </ac:spMkLst>
        </pc:spChg>
        <pc:grpChg chg="mod">
          <ac:chgData name="Nina Adams" userId="712ee407-bfef-402f-965a-4cb0f58778c5" providerId="ADAL" clId="{2BA94C67-65E1-40F9-8D13-751F296C741D}" dt="2025-07-24T20:24:04.278" v="671" actId="1076"/>
          <ac:grpSpMkLst>
            <pc:docMk/>
            <pc:sldMk cId="3353487389" sldId="295"/>
            <ac:grpSpMk id="6" creationId="{00000000-0000-0000-0000-000000000000}"/>
          </ac:grpSpMkLst>
        </pc:grpChg>
        <pc:picChg chg="add mod ord">
          <ac:chgData name="Nina Adams" userId="712ee407-bfef-402f-965a-4cb0f58778c5" providerId="ADAL" clId="{2BA94C67-65E1-40F9-8D13-751F296C741D}" dt="2025-07-24T20:23:52.165" v="668" actId="1076"/>
          <ac:picMkLst>
            <pc:docMk/>
            <pc:sldMk cId="3353487389" sldId="295"/>
            <ac:picMk id="22" creationId="{5B3589F1-9276-DF59-41C8-0A0A8A82DC65}"/>
          </ac:picMkLst>
        </pc:picChg>
      </pc:sldChg>
      <pc:sldChg chg="modSp mod">
        <pc:chgData name="Nina Adams" userId="712ee407-bfef-402f-965a-4cb0f58778c5" providerId="ADAL" clId="{2BA94C67-65E1-40F9-8D13-751F296C741D}" dt="2025-07-28T22:02:23.765" v="1359" actId="113"/>
        <pc:sldMkLst>
          <pc:docMk/>
          <pc:sldMk cId="2861963693" sldId="296"/>
        </pc:sldMkLst>
        <pc:spChg chg="mod">
          <ac:chgData name="Nina Adams" userId="712ee407-bfef-402f-965a-4cb0f58778c5" providerId="ADAL" clId="{2BA94C67-65E1-40F9-8D13-751F296C741D}" dt="2025-07-28T22:02:23.765" v="1359" actId="113"/>
          <ac:spMkLst>
            <pc:docMk/>
            <pc:sldMk cId="2861963693" sldId="296"/>
            <ac:spMk id="5" creationId="{00000000-0000-0000-0000-000000000000}"/>
          </ac:spMkLst>
        </pc:spChg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522871818" sldId="298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3512285515" sldId="299"/>
        </pc:sldMkLst>
      </pc:sldChg>
      <pc:sldChg chg="modSp mod">
        <pc:chgData name="Nina Adams" userId="712ee407-bfef-402f-965a-4cb0f58778c5" providerId="ADAL" clId="{2BA94C67-65E1-40F9-8D13-751F296C741D}" dt="2025-07-24T21:59:51.420" v="1349" actId="1076"/>
        <pc:sldMkLst>
          <pc:docMk/>
          <pc:sldMk cId="615991697" sldId="300"/>
        </pc:sldMkLst>
        <pc:spChg chg="mod">
          <ac:chgData name="Nina Adams" userId="712ee407-bfef-402f-965a-4cb0f58778c5" providerId="ADAL" clId="{2BA94C67-65E1-40F9-8D13-751F296C741D}" dt="2025-07-24T19:57:05.882" v="317" actId="20577"/>
          <ac:spMkLst>
            <pc:docMk/>
            <pc:sldMk cId="615991697" sldId="300"/>
            <ac:spMk id="15" creationId="{CE57486C-90BF-2E52-AC48-75EFFA49C309}"/>
          </ac:spMkLst>
        </pc:spChg>
        <pc:spChg chg="mod">
          <ac:chgData name="Nina Adams" userId="712ee407-bfef-402f-965a-4cb0f58778c5" providerId="ADAL" clId="{2BA94C67-65E1-40F9-8D13-751F296C741D}" dt="2025-07-24T19:53:31.178" v="252" actId="20577"/>
          <ac:spMkLst>
            <pc:docMk/>
            <pc:sldMk cId="615991697" sldId="300"/>
            <ac:spMk id="16" creationId="{BA44F39D-82CD-E985-483E-EFA77D40D4C6}"/>
          </ac:spMkLst>
        </pc:spChg>
        <pc:spChg chg="mod">
          <ac:chgData name="Nina Adams" userId="712ee407-bfef-402f-965a-4cb0f58778c5" providerId="ADAL" clId="{2BA94C67-65E1-40F9-8D13-751F296C741D}" dt="2025-07-24T19:52:23.621" v="214" actId="14100"/>
          <ac:spMkLst>
            <pc:docMk/>
            <pc:sldMk cId="615991697" sldId="300"/>
            <ac:spMk id="17" creationId="{999B5D26-449C-2E4D-6F7D-4F10CB1B65BA}"/>
          </ac:spMkLst>
        </pc:spChg>
        <pc:spChg chg="mod">
          <ac:chgData name="Nina Adams" userId="712ee407-bfef-402f-965a-4cb0f58778c5" providerId="ADAL" clId="{2BA94C67-65E1-40F9-8D13-751F296C741D}" dt="2025-07-24T21:59:51.420" v="1349" actId="1076"/>
          <ac:spMkLst>
            <pc:docMk/>
            <pc:sldMk cId="615991697" sldId="300"/>
            <ac:spMk id="18" creationId="{A107C535-3FF4-AAFB-20B9-D90DAA9DA3FE}"/>
          </ac:spMkLst>
        </pc:spChg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1983438998" sldId="301"/>
        </pc:sldMkLst>
      </pc:sldChg>
      <pc:sldChg chg="del">
        <pc:chgData name="Nina Adams" userId="712ee407-bfef-402f-965a-4cb0f58778c5" providerId="ADAL" clId="{2BA94C67-65E1-40F9-8D13-751F296C741D}" dt="2025-07-24T21:58:52.334" v="1318" actId="47"/>
        <pc:sldMkLst>
          <pc:docMk/>
          <pc:sldMk cId="2855722411" sldId="548"/>
        </pc:sldMkLst>
      </pc:sldChg>
      <pc:sldChg chg="del">
        <pc:chgData name="Nina Adams" userId="712ee407-bfef-402f-965a-4cb0f58778c5" providerId="ADAL" clId="{2BA94C67-65E1-40F9-8D13-751F296C741D}" dt="2025-07-24T21:58:52.334" v="1318" actId="47"/>
        <pc:sldMkLst>
          <pc:docMk/>
          <pc:sldMk cId="257512761" sldId="550"/>
        </pc:sldMkLst>
      </pc:sldChg>
      <pc:sldChg chg="del">
        <pc:chgData name="Nina Adams" userId="712ee407-bfef-402f-965a-4cb0f58778c5" providerId="ADAL" clId="{2BA94C67-65E1-40F9-8D13-751F296C741D}" dt="2025-07-24T21:58:52.334" v="1318" actId="47"/>
        <pc:sldMkLst>
          <pc:docMk/>
          <pc:sldMk cId="3143808869" sldId="553"/>
        </pc:sldMkLst>
      </pc:sldChg>
      <pc:sldChg chg="del">
        <pc:chgData name="Nina Adams" userId="712ee407-bfef-402f-965a-4cb0f58778c5" providerId="ADAL" clId="{2BA94C67-65E1-40F9-8D13-751F296C741D}" dt="2025-07-24T21:58:52.334" v="1318" actId="47"/>
        <pc:sldMkLst>
          <pc:docMk/>
          <pc:sldMk cId="758385424" sldId="557"/>
        </pc:sldMkLst>
      </pc:sldChg>
      <pc:sldChg chg="del">
        <pc:chgData name="Nina Adams" userId="712ee407-bfef-402f-965a-4cb0f58778c5" providerId="ADAL" clId="{2BA94C67-65E1-40F9-8D13-751F296C741D}" dt="2025-07-24T21:58:52.334" v="1318" actId="47"/>
        <pc:sldMkLst>
          <pc:docMk/>
          <pc:sldMk cId="3669048925" sldId="558"/>
        </pc:sldMkLst>
      </pc:sldChg>
      <pc:sldChg chg="del">
        <pc:chgData name="Nina Adams" userId="712ee407-bfef-402f-965a-4cb0f58778c5" providerId="ADAL" clId="{2BA94C67-65E1-40F9-8D13-751F296C741D}" dt="2025-07-24T21:58:52.334" v="1318" actId="47"/>
        <pc:sldMkLst>
          <pc:docMk/>
          <pc:sldMk cId="210541919" sldId="560"/>
        </pc:sldMkLst>
      </pc:sldChg>
      <pc:sldChg chg="del">
        <pc:chgData name="Nina Adams" userId="712ee407-bfef-402f-965a-4cb0f58778c5" providerId="ADAL" clId="{2BA94C67-65E1-40F9-8D13-751F296C741D}" dt="2025-07-24T21:17:30.772" v="1167" actId="47"/>
        <pc:sldMkLst>
          <pc:docMk/>
          <pc:sldMk cId="3992524993" sldId="2147482194"/>
        </pc:sldMkLst>
      </pc:sldChg>
      <pc:sldChg chg="del">
        <pc:chgData name="Nina Adams" userId="712ee407-bfef-402f-965a-4cb0f58778c5" providerId="ADAL" clId="{2BA94C67-65E1-40F9-8D13-751F296C741D}" dt="2025-07-24T21:17:32.311" v="1168" actId="47"/>
        <pc:sldMkLst>
          <pc:docMk/>
          <pc:sldMk cId="2178219097" sldId="2147482195"/>
        </pc:sldMkLst>
      </pc:sldChg>
      <pc:sldChg chg="delSp modSp del mod">
        <pc:chgData name="Nina Adams" userId="712ee407-bfef-402f-965a-4cb0f58778c5" providerId="ADAL" clId="{2BA94C67-65E1-40F9-8D13-751F296C741D}" dt="2025-07-24T21:19:43.406" v="1173" actId="47"/>
        <pc:sldMkLst>
          <pc:docMk/>
          <pc:sldMk cId="1650133478" sldId="2147483423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3646277604" sldId="2147483424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118291227" sldId="2147483426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2267448544" sldId="2147483427"/>
        </pc:sldMkLst>
      </pc:sldChg>
      <pc:sldChg chg="del">
        <pc:chgData name="Nina Adams" userId="712ee407-bfef-402f-965a-4cb0f58778c5" providerId="ADAL" clId="{2BA94C67-65E1-40F9-8D13-751F296C741D}" dt="2025-07-24T21:20:52.217" v="1197" actId="47"/>
        <pc:sldMkLst>
          <pc:docMk/>
          <pc:sldMk cId="2009103782" sldId="2147483428"/>
        </pc:sldMkLst>
      </pc:sldChg>
      <pc:sldChg chg="del">
        <pc:chgData name="Nina Adams" userId="712ee407-bfef-402f-965a-4cb0f58778c5" providerId="ADAL" clId="{2BA94C67-65E1-40F9-8D13-751F296C741D}" dt="2025-07-24T21:17:34.834" v="1169" actId="47"/>
        <pc:sldMkLst>
          <pc:docMk/>
          <pc:sldMk cId="1533684298" sldId="2147483434"/>
        </pc:sldMkLst>
      </pc:sldChg>
      <pc:sldChg chg="del mod ord modShow">
        <pc:chgData name="Nina Adams" userId="712ee407-bfef-402f-965a-4cb0f58778c5" providerId="ADAL" clId="{2BA94C67-65E1-40F9-8D13-751F296C741D}" dt="2025-07-28T22:12:15.726" v="1435" actId="47"/>
        <pc:sldMkLst>
          <pc:docMk/>
          <pc:sldMk cId="267818861" sldId="2147483436"/>
        </pc:sldMkLst>
      </pc:sldChg>
      <pc:sldChg chg="del mod ord modShow">
        <pc:chgData name="Nina Adams" userId="712ee407-bfef-402f-965a-4cb0f58778c5" providerId="ADAL" clId="{2BA94C67-65E1-40F9-8D13-751F296C741D}" dt="2025-07-28T22:12:13.813" v="1434" actId="47"/>
        <pc:sldMkLst>
          <pc:docMk/>
          <pc:sldMk cId="1210602392" sldId="2147483437"/>
        </pc:sldMkLst>
      </pc:sldChg>
      <pc:sldChg chg="delSp modSp mod">
        <pc:chgData name="Nina Adams" userId="712ee407-bfef-402f-965a-4cb0f58778c5" providerId="ADAL" clId="{2BA94C67-65E1-40F9-8D13-751F296C741D}" dt="2025-07-28T22:03:25.248" v="1379" actId="404"/>
        <pc:sldMkLst>
          <pc:docMk/>
          <pc:sldMk cId="3047701299" sldId="2147483438"/>
        </pc:sldMkLst>
        <pc:spChg chg="mod">
          <ac:chgData name="Nina Adams" userId="712ee407-bfef-402f-965a-4cb0f58778c5" providerId="ADAL" clId="{2BA94C67-65E1-40F9-8D13-751F296C741D}" dt="2025-07-28T22:03:25.248" v="1379" actId="404"/>
          <ac:spMkLst>
            <pc:docMk/>
            <pc:sldMk cId="3047701299" sldId="2147483438"/>
            <ac:spMk id="18" creationId="{38EEB515-901F-91C9-B3BF-B416072A4E9B}"/>
          </ac:spMkLst>
        </pc:spChg>
      </pc:sldChg>
      <pc:sldChg chg="del">
        <pc:chgData name="Nina Adams" userId="712ee407-bfef-402f-965a-4cb0f58778c5" providerId="ADAL" clId="{2BA94C67-65E1-40F9-8D13-751F296C741D}" dt="2025-07-24T21:20:38.177" v="1195" actId="47"/>
        <pc:sldMkLst>
          <pc:docMk/>
          <pc:sldMk cId="827371893" sldId="2147483450"/>
        </pc:sldMkLst>
      </pc:sldChg>
      <pc:sldChg chg="modSp mod">
        <pc:chgData name="Nina Adams" userId="712ee407-bfef-402f-965a-4cb0f58778c5" providerId="ADAL" clId="{2BA94C67-65E1-40F9-8D13-751F296C741D}" dt="2025-07-24T21:59:01.298" v="1323" actId="20577"/>
        <pc:sldMkLst>
          <pc:docMk/>
          <pc:sldMk cId="0" sldId="2147483452"/>
        </pc:sldMkLst>
        <pc:spChg chg="mod">
          <ac:chgData name="Nina Adams" userId="712ee407-bfef-402f-965a-4cb0f58778c5" providerId="ADAL" clId="{2BA94C67-65E1-40F9-8D13-751F296C741D}" dt="2025-07-24T21:59:01.298" v="1323" actId="20577"/>
          <ac:spMkLst>
            <pc:docMk/>
            <pc:sldMk cId="0" sldId="2147483452"/>
            <ac:spMk id="18" creationId="{00000000-0000-0000-0000-000000000000}"/>
          </ac:spMkLst>
        </pc:spChg>
      </pc:sldChg>
      <pc:sldChg chg="del">
        <pc:chgData name="Nina Adams" userId="712ee407-bfef-402f-965a-4cb0f58778c5" providerId="ADAL" clId="{2BA94C67-65E1-40F9-8D13-751F296C741D}" dt="2025-07-24T19:44:33.037" v="22" actId="47"/>
        <pc:sldMkLst>
          <pc:docMk/>
          <pc:sldMk cId="0" sldId="2147483453"/>
        </pc:sldMkLst>
      </pc:sldChg>
      <pc:sldChg chg="modSp mod">
        <pc:chgData name="Nina Adams" userId="712ee407-bfef-402f-965a-4cb0f58778c5" providerId="ADAL" clId="{2BA94C67-65E1-40F9-8D13-751F296C741D}" dt="2025-07-28T22:03:59.987" v="1388" actId="108"/>
        <pc:sldMkLst>
          <pc:docMk/>
          <pc:sldMk cId="4037371991" sldId="2147483454"/>
        </pc:sldMkLst>
        <pc:spChg chg="mod">
          <ac:chgData name="Nina Adams" userId="712ee407-bfef-402f-965a-4cb0f58778c5" providerId="ADAL" clId="{2BA94C67-65E1-40F9-8D13-751F296C741D}" dt="2025-07-24T21:57:00.866" v="1237" actId="1076"/>
          <ac:spMkLst>
            <pc:docMk/>
            <pc:sldMk cId="4037371991" sldId="2147483454"/>
            <ac:spMk id="4" creationId="{30FCA8E7-10ED-9629-4C87-20AA7CA1740A}"/>
          </ac:spMkLst>
        </pc:spChg>
        <pc:spChg chg="mod">
          <ac:chgData name="Nina Adams" userId="712ee407-bfef-402f-965a-4cb0f58778c5" providerId="ADAL" clId="{2BA94C67-65E1-40F9-8D13-751F296C741D}" dt="2025-07-28T22:03:59.987" v="1388" actId="108"/>
          <ac:spMkLst>
            <pc:docMk/>
            <pc:sldMk cId="4037371991" sldId="2147483454"/>
            <ac:spMk id="12" creationId="{63151C89-781A-DAAD-032A-C5C673B1B361}"/>
          </ac:spMkLst>
        </pc:spChg>
      </pc:sldChg>
      <pc:sldChg chg="modSp mod">
        <pc:chgData name="Nina Adams" userId="712ee407-bfef-402f-965a-4cb0f58778c5" providerId="ADAL" clId="{2BA94C67-65E1-40F9-8D13-751F296C741D}" dt="2025-07-28T22:04:04.201" v="1391" actId="108"/>
        <pc:sldMkLst>
          <pc:docMk/>
          <pc:sldMk cId="608260212" sldId="2147483455"/>
        </pc:sldMkLst>
        <pc:spChg chg="mod">
          <ac:chgData name="Nina Adams" userId="712ee407-bfef-402f-965a-4cb0f58778c5" providerId="ADAL" clId="{2BA94C67-65E1-40F9-8D13-751F296C741D}" dt="2025-07-24T21:56:55.871" v="1236" actId="1076"/>
          <ac:spMkLst>
            <pc:docMk/>
            <pc:sldMk cId="608260212" sldId="2147483455"/>
            <ac:spMk id="11" creationId="{379954D8-98BB-D5F0-59C5-56B2E01AD01D}"/>
          </ac:spMkLst>
        </pc:spChg>
        <pc:spChg chg="mod">
          <ac:chgData name="Nina Adams" userId="712ee407-bfef-402f-965a-4cb0f58778c5" providerId="ADAL" clId="{2BA94C67-65E1-40F9-8D13-751F296C741D}" dt="2025-07-28T22:04:04.201" v="1391" actId="108"/>
          <ac:spMkLst>
            <pc:docMk/>
            <pc:sldMk cId="608260212" sldId="2147483455"/>
            <ac:spMk id="12" creationId="{686CBBCE-E7D4-30C8-1C9F-206388DCC2E5}"/>
          </ac:spMkLst>
        </pc:spChg>
      </pc:sldChg>
      <pc:sldChg chg="modSp mod">
        <pc:chgData name="Nina Adams" userId="712ee407-bfef-402f-965a-4cb0f58778c5" providerId="ADAL" clId="{2BA94C67-65E1-40F9-8D13-751F296C741D}" dt="2025-07-28T22:04:08.885" v="1392" actId="108"/>
        <pc:sldMkLst>
          <pc:docMk/>
          <pc:sldMk cId="182528977" sldId="2147483456"/>
        </pc:sldMkLst>
        <pc:spChg chg="mod">
          <ac:chgData name="Nina Adams" userId="712ee407-bfef-402f-965a-4cb0f58778c5" providerId="ADAL" clId="{2BA94C67-65E1-40F9-8D13-751F296C741D}" dt="2025-07-24T21:57:29.696" v="1241" actId="1076"/>
          <ac:spMkLst>
            <pc:docMk/>
            <pc:sldMk cId="182528977" sldId="2147483456"/>
            <ac:spMk id="4" creationId="{CDC2C78F-4B9C-51BF-5625-8E0B5D056BE9}"/>
          </ac:spMkLst>
        </pc:spChg>
        <pc:spChg chg="mod">
          <ac:chgData name="Nina Adams" userId="712ee407-bfef-402f-965a-4cb0f58778c5" providerId="ADAL" clId="{2BA94C67-65E1-40F9-8D13-751F296C741D}" dt="2025-07-28T22:04:08.885" v="1392" actId="108"/>
          <ac:spMkLst>
            <pc:docMk/>
            <pc:sldMk cId="182528977" sldId="2147483456"/>
            <ac:spMk id="12" creationId="{F528C1DD-FD62-0CD1-BE0A-46D8DEE87AA4}"/>
          </ac:spMkLst>
        </pc:spChg>
        <pc:spChg chg="mod">
          <ac:chgData name="Nina Adams" userId="712ee407-bfef-402f-965a-4cb0f58778c5" providerId="ADAL" clId="{2BA94C67-65E1-40F9-8D13-751F296C741D}" dt="2025-07-24T21:58:34.741" v="1317" actId="6549"/>
          <ac:spMkLst>
            <pc:docMk/>
            <pc:sldMk cId="182528977" sldId="2147483456"/>
            <ac:spMk id="13" creationId="{EEBC9E0B-7F9A-9EA3-A460-C3813487C91A}"/>
          </ac:spMkLst>
        </pc:spChg>
      </pc:sldChg>
      <pc:sldChg chg="modSp mod">
        <pc:chgData name="Nina Adams" userId="712ee407-bfef-402f-965a-4cb0f58778c5" providerId="ADAL" clId="{2BA94C67-65E1-40F9-8D13-751F296C741D}" dt="2025-07-28T22:04:11.292" v="1394" actId="108"/>
        <pc:sldMkLst>
          <pc:docMk/>
          <pc:sldMk cId="841552851" sldId="2147483457"/>
        </pc:sldMkLst>
        <pc:spChg chg="mod">
          <ac:chgData name="Nina Adams" userId="712ee407-bfef-402f-965a-4cb0f58778c5" providerId="ADAL" clId="{2BA94C67-65E1-40F9-8D13-751F296C741D}" dt="2025-07-28T22:04:11.292" v="1394" actId="108"/>
          <ac:spMkLst>
            <pc:docMk/>
            <pc:sldMk cId="841552851" sldId="2147483457"/>
            <ac:spMk id="12" creationId="{A46A10DA-41DF-8297-CD69-BFA847E2A62D}"/>
          </ac:spMkLst>
        </pc:spChg>
      </pc:sldChg>
      <pc:sldChg chg="modSp mod">
        <pc:chgData name="Nina Adams" userId="712ee407-bfef-402f-965a-4cb0f58778c5" providerId="ADAL" clId="{2BA94C67-65E1-40F9-8D13-751F296C741D}" dt="2025-07-28T22:02:41.890" v="1363" actId="113"/>
        <pc:sldMkLst>
          <pc:docMk/>
          <pc:sldMk cId="0" sldId="2147483458"/>
        </pc:sldMkLst>
        <pc:spChg chg="mod">
          <ac:chgData name="Nina Adams" userId="712ee407-bfef-402f-965a-4cb0f58778c5" providerId="ADAL" clId="{2BA94C67-65E1-40F9-8D13-751F296C741D}" dt="2025-07-28T22:02:27.312" v="1360" actId="113"/>
          <ac:spMkLst>
            <pc:docMk/>
            <pc:sldMk cId="0" sldId="2147483458"/>
            <ac:spMk id="10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2:41.890" v="1363" actId="113"/>
          <ac:spMkLst>
            <pc:docMk/>
            <pc:sldMk cId="0" sldId="2147483458"/>
            <ac:spMk id="42" creationId="{701F728F-B5F9-1F3E-33BD-62BA8228D479}"/>
          </ac:spMkLst>
        </pc:spChg>
        <pc:spChg chg="mod">
          <ac:chgData name="Nina Adams" userId="712ee407-bfef-402f-965a-4cb0f58778c5" providerId="ADAL" clId="{2BA94C67-65E1-40F9-8D13-751F296C741D}" dt="2025-07-28T22:02:41.890" v="1363" actId="113"/>
          <ac:spMkLst>
            <pc:docMk/>
            <pc:sldMk cId="0" sldId="2147483458"/>
            <ac:spMk id="43" creationId="{EE798710-03B2-90CE-168D-1468BC056373}"/>
          </ac:spMkLst>
        </pc:spChg>
        <pc:spChg chg="mod">
          <ac:chgData name="Nina Adams" userId="712ee407-bfef-402f-965a-4cb0f58778c5" providerId="ADAL" clId="{2BA94C67-65E1-40F9-8D13-751F296C741D}" dt="2025-07-28T22:02:41.890" v="1363" actId="113"/>
          <ac:spMkLst>
            <pc:docMk/>
            <pc:sldMk cId="0" sldId="2147483458"/>
            <ac:spMk id="44" creationId="{8B5AE0E7-F924-76D1-774D-AD03F8753AB5}"/>
          </ac:spMkLst>
        </pc:spChg>
        <pc:spChg chg="mod">
          <ac:chgData name="Nina Adams" userId="712ee407-bfef-402f-965a-4cb0f58778c5" providerId="ADAL" clId="{2BA94C67-65E1-40F9-8D13-751F296C741D}" dt="2025-07-28T22:02:41.890" v="1363" actId="113"/>
          <ac:spMkLst>
            <pc:docMk/>
            <pc:sldMk cId="0" sldId="2147483458"/>
            <ac:spMk id="45" creationId="{FC7AA87E-B0C2-848E-4B6F-F7E60C2DBBDC}"/>
          </ac:spMkLst>
        </pc:spChg>
        <pc:spChg chg="mod">
          <ac:chgData name="Nina Adams" userId="712ee407-bfef-402f-965a-4cb0f58778c5" providerId="ADAL" clId="{2BA94C67-65E1-40F9-8D13-751F296C741D}" dt="2025-07-28T22:02:41.890" v="1363" actId="113"/>
          <ac:spMkLst>
            <pc:docMk/>
            <pc:sldMk cId="0" sldId="2147483458"/>
            <ac:spMk id="51" creationId="{769CF181-27B7-F6B4-085F-9B3BC0E20B95}"/>
          </ac:spMkLst>
        </pc:spChg>
      </pc:sldChg>
      <pc:sldChg chg="addSp delSp modSp add del mod">
        <pc:chgData name="Nina Adams" userId="712ee407-bfef-402f-965a-4cb0f58778c5" providerId="ADAL" clId="{2BA94C67-65E1-40F9-8D13-751F296C741D}" dt="2025-07-22T22:59:13.259" v="7" actId="47"/>
        <pc:sldMkLst>
          <pc:docMk/>
          <pc:sldMk cId="783653987" sldId="2147483458"/>
        </pc:sldMkLst>
      </pc:sldChg>
      <pc:sldChg chg="addSp delSp modSp add del mod">
        <pc:chgData name="Nina Adams" userId="712ee407-bfef-402f-965a-4cb0f58778c5" providerId="ADAL" clId="{2BA94C67-65E1-40F9-8D13-751F296C741D}" dt="2025-07-24T21:16:49.958" v="1166" actId="47"/>
        <pc:sldMkLst>
          <pc:docMk/>
          <pc:sldMk cId="2984049305" sldId="2147483458"/>
        </pc:sldMkLst>
      </pc:sldChg>
      <pc:sldChg chg="modSp add mod">
        <pc:chgData name="Nina Adams" userId="712ee407-bfef-402f-965a-4cb0f58778c5" providerId="ADAL" clId="{2BA94C67-65E1-40F9-8D13-751F296C741D}" dt="2025-07-28T22:02:03.417" v="1357" actId="113"/>
        <pc:sldMkLst>
          <pc:docMk/>
          <pc:sldMk cId="0" sldId="2147483459"/>
        </pc:sldMkLst>
        <pc:spChg chg="mod">
          <ac:chgData name="Nina Adams" userId="712ee407-bfef-402f-965a-4cb0f58778c5" providerId="ADAL" clId="{2BA94C67-65E1-40F9-8D13-751F296C741D}" dt="2025-07-28T22:02:03.417" v="1357" actId="113"/>
          <ac:spMkLst>
            <pc:docMk/>
            <pc:sldMk cId="0" sldId="2147483459"/>
            <ac:spMk id="41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1:36.760" v="1354" actId="113"/>
          <ac:spMkLst>
            <pc:docMk/>
            <pc:sldMk cId="0" sldId="2147483459"/>
            <ac:spMk id="43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1:36.760" v="1354" actId="113"/>
          <ac:spMkLst>
            <pc:docMk/>
            <pc:sldMk cId="0" sldId="2147483459"/>
            <ac:spMk id="45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1:36.760" v="1354" actId="113"/>
          <ac:spMkLst>
            <pc:docMk/>
            <pc:sldMk cId="0" sldId="2147483459"/>
            <ac:spMk id="47" creationId="{00000000-0000-0000-0000-000000000000}"/>
          </ac:spMkLst>
        </pc:spChg>
        <pc:spChg chg="mod">
          <ac:chgData name="Nina Adams" userId="712ee407-bfef-402f-965a-4cb0f58778c5" providerId="ADAL" clId="{2BA94C67-65E1-40F9-8D13-751F296C741D}" dt="2025-07-28T22:01:36.760" v="1354" actId="113"/>
          <ac:spMkLst>
            <pc:docMk/>
            <pc:sldMk cId="0" sldId="2147483459"/>
            <ac:spMk id="51" creationId="{00000000-0000-0000-0000-000000000000}"/>
          </ac:spMkLst>
        </pc:spChg>
        <pc:grpChg chg="mod">
          <ac:chgData name="Nina Adams" userId="712ee407-bfef-402f-965a-4cb0f58778c5" providerId="ADAL" clId="{2BA94C67-65E1-40F9-8D13-751F296C741D}" dt="2025-07-24T19:45:15.289" v="45" actId="1036"/>
          <ac:grpSpMkLst>
            <pc:docMk/>
            <pc:sldMk cId="0" sldId="2147483459"/>
            <ac:grpSpMk id="52" creationId="{E5FF8CF1-A87E-40B0-0F35-280139F22149}"/>
          </ac:grpSpMkLst>
        </pc:grpChg>
        <pc:grpChg chg="mod">
          <ac:chgData name="Nina Adams" userId="712ee407-bfef-402f-965a-4cb0f58778c5" providerId="ADAL" clId="{2BA94C67-65E1-40F9-8D13-751F296C741D}" dt="2025-07-24T19:45:15.289" v="45" actId="1036"/>
          <ac:grpSpMkLst>
            <pc:docMk/>
            <pc:sldMk cId="0" sldId="2147483459"/>
            <ac:grpSpMk id="53" creationId="{07352378-63AA-49F3-E1FB-FEFD039A2344}"/>
          </ac:grpSpMkLst>
        </pc:grpChg>
        <pc:grpChg chg="mod">
          <ac:chgData name="Nina Adams" userId="712ee407-bfef-402f-965a-4cb0f58778c5" providerId="ADAL" clId="{2BA94C67-65E1-40F9-8D13-751F296C741D}" dt="2025-07-24T19:45:15.289" v="45" actId="1036"/>
          <ac:grpSpMkLst>
            <pc:docMk/>
            <pc:sldMk cId="0" sldId="2147483459"/>
            <ac:grpSpMk id="55" creationId="{8C089B46-1411-E1C4-6F55-6A5039F075EC}"/>
          </ac:grpSpMkLst>
        </pc:grpChg>
        <pc:grpChg chg="mod">
          <ac:chgData name="Nina Adams" userId="712ee407-bfef-402f-965a-4cb0f58778c5" providerId="ADAL" clId="{2BA94C67-65E1-40F9-8D13-751F296C741D}" dt="2025-07-24T19:45:15.289" v="45" actId="1036"/>
          <ac:grpSpMkLst>
            <pc:docMk/>
            <pc:sldMk cId="0" sldId="2147483459"/>
            <ac:grpSpMk id="56" creationId="{4856E93E-7BC4-DF77-FB3B-A3AE83FC22A1}"/>
          </ac:grpSpMkLst>
        </pc:grpChg>
      </pc:sldChg>
      <pc:sldChg chg="addSp delSp modSp add mod">
        <pc:chgData name="Nina Adams" userId="712ee407-bfef-402f-965a-4cb0f58778c5" providerId="ADAL" clId="{2BA94C67-65E1-40F9-8D13-751F296C741D}" dt="2025-07-28T22:02:12.845" v="1358" actId="113"/>
        <pc:sldMkLst>
          <pc:docMk/>
          <pc:sldMk cId="1112845208" sldId="2147483460"/>
        </pc:sldMkLst>
        <pc:spChg chg="mod">
          <ac:chgData name="Nina Adams" userId="712ee407-bfef-402f-965a-4cb0f58778c5" providerId="ADAL" clId="{2BA94C67-65E1-40F9-8D13-751F296C741D}" dt="2025-07-24T19:58:15.234" v="324" actId="1076"/>
          <ac:spMkLst>
            <pc:docMk/>
            <pc:sldMk cId="1112845208" sldId="2147483460"/>
            <ac:spMk id="19" creationId="{231D842D-11AD-3799-3914-B44FC40C55A7}"/>
          </ac:spMkLst>
        </pc:spChg>
        <pc:spChg chg="mod">
          <ac:chgData name="Nina Adams" userId="712ee407-bfef-402f-965a-4cb0f58778c5" providerId="ADAL" clId="{2BA94C67-65E1-40F9-8D13-751F296C741D}" dt="2025-07-28T22:02:12.845" v="1358" actId="113"/>
          <ac:spMkLst>
            <pc:docMk/>
            <pc:sldMk cId="1112845208" sldId="2147483460"/>
            <ac:spMk id="41" creationId="{F40A1D11-C754-2806-8745-812F3F90EA10}"/>
          </ac:spMkLst>
        </pc:spChg>
        <pc:picChg chg="add mod modCrop">
          <ac:chgData name="Nina Adams" userId="712ee407-bfef-402f-965a-4cb0f58778c5" providerId="ADAL" clId="{2BA94C67-65E1-40F9-8D13-751F296C741D}" dt="2025-07-24T19:57:30.290" v="319" actId="1076"/>
          <ac:picMkLst>
            <pc:docMk/>
            <pc:sldMk cId="1112845208" sldId="2147483460"/>
            <ac:picMk id="3" creationId="{57A4E873-7292-852B-2244-734A2DED9A1E}"/>
          </ac:picMkLst>
        </pc:picChg>
      </pc:sldChg>
      <pc:sldChg chg="add del">
        <pc:chgData name="Nina Adams" userId="712ee407-bfef-402f-965a-4cb0f58778c5" providerId="ADAL" clId="{2BA94C67-65E1-40F9-8D13-751F296C741D}" dt="2025-07-24T21:20:52.217" v="1197" actId="47"/>
        <pc:sldMkLst>
          <pc:docMk/>
          <pc:sldMk cId="2729408182" sldId="2147483461"/>
        </pc:sldMkLst>
      </pc:sldChg>
      <pc:sldChg chg="addSp delSp modSp add mod">
        <pc:chgData name="Nina Adams" userId="712ee407-bfef-402f-965a-4cb0f58778c5" providerId="ADAL" clId="{2BA94C67-65E1-40F9-8D13-751F296C741D}" dt="2025-07-28T22:01:55.061" v="1355" actId="113"/>
        <pc:sldMkLst>
          <pc:docMk/>
          <pc:sldMk cId="713505169" sldId="2147483462"/>
        </pc:sldMkLst>
        <pc:spChg chg="mod">
          <ac:chgData name="Nina Adams" userId="712ee407-bfef-402f-965a-4cb0f58778c5" providerId="ADAL" clId="{2BA94C67-65E1-40F9-8D13-751F296C741D}" dt="2025-07-24T20:30:15.588" v="727" actId="14100"/>
          <ac:spMkLst>
            <pc:docMk/>
            <pc:sldMk cId="713505169" sldId="2147483462"/>
            <ac:spMk id="9" creationId="{5F3A0200-2523-A868-F9B2-DA1D75FFCD09}"/>
          </ac:spMkLst>
        </pc:spChg>
        <pc:spChg chg="mod">
          <ac:chgData name="Nina Adams" userId="712ee407-bfef-402f-965a-4cb0f58778c5" providerId="ADAL" clId="{2BA94C67-65E1-40F9-8D13-751F296C741D}" dt="2025-07-28T22:01:55.061" v="1355" actId="113"/>
          <ac:spMkLst>
            <pc:docMk/>
            <pc:sldMk cId="713505169" sldId="2147483462"/>
            <ac:spMk id="10" creationId="{D3345280-FFE4-824B-D4B6-D0D201875913}"/>
          </ac:spMkLst>
        </pc:spChg>
        <pc:spChg chg="mod">
          <ac:chgData name="Nina Adams" userId="712ee407-bfef-402f-965a-4cb0f58778c5" providerId="ADAL" clId="{2BA94C67-65E1-40F9-8D13-751F296C741D}" dt="2025-07-24T20:53:18.483" v="867" actId="113"/>
          <ac:spMkLst>
            <pc:docMk/>
            <pc:sldMk cId="713505169" sldId="2147483462"/>
            <ac:spMk id="13" creationId="{9C4BDF5D-F304-016B-E17F-0B936758FA33}"/>
          </ac:spMkLst>
        </pc:spChg>
        <pc:grpChg chg="mod">
          <ac:chgData name="Nina Adams" userId="712ee407-bfef-402f-965a-4cb0f58778c5" providerId="ADAL" clId="{2BA94C67-65E1-40F9-8D13-751F296C741D}" dt="2025-07-24T20:30:03.282" v="724" actId="14100"/>
          <ac:grpSpMkLst>
            <pc:docMk/>
            <pc:sldMk cId="713505169" sldId="2147483462"/>
            <ac:grpSpMk id="3" creationId="{652A8480-B98E-DB3B-4687-5A80CAA2B3D6}"/>
          </ac:grpSpMkLst>
        </pc:grpChg>
        <pc:picChg chg="add mod ord">
          <ac:chgData name="Nina Adams" userId="712ee407-bfef-402f-965a-4cb0f58778c5" providerId="ADAL" clId="{2BA94C67-65E1-40F9-8D13-751F296C741D}" dt="2025-07-24T20:30:08.894" v="726" actId="14100"/>
          <ac:picMkLst>
            <pc:docMk/>
            <pc:sldMk cId="713505169" sldId="2147483462"/>
            <ac:picMk id="14" creationId="{E769F177-45C0-4E88-DD19-C28DD4E1C966}"/>
          </ac:picMkLst>
        </pc:picChg>
      </pc:sldChg>
      <pc:sldChg chg="add del">
        <pc:chgData name="Nina Adams" userId="712ee407-bfef-402f-965a-4cb0f58778c5" providerId="ADAL" clId="{2BA94C67-65E1-40F9-8D13-751F296C741D}" dt="2025-07-24T21:20:35.940" v="1194" actId="47"/>
        <pc:sldMkLst>
          <pc:docMk/>
          <pc:sldMk cId="3653586795" sldId="2147483463"/>
        </pc:sldMkLst>
      </pc:sldChg>
      <pc:sldChg chg="modSp add mod ord">
        <pc:chgData name="Nina Adams" userId="712ee407-bfef-402f-965a-4cb0f58778c5" providerId="ADAL" clId="{2BA94C67-65E1-40F9-8D13-751F296C741D}" dt="2025-07-28T22:04:48.359" v="1407" actId="20577"/>
        <pc:sldMkLst>
          <pc:docMk/>
          <pc:sldMk cId="3747208165" sldId="2147483463"/>
        </pc:sldMkLst>
        <pc:spChg chg="mod">
          <ac:chgData name="Nina Adams" userId="712ee407-bfef-402f-965a-4cb0f58778c5" providerId="ADAL" clId="{2BA94C67-65E1-40F9-8D13-751F296C741D}" dt="2025-07-28T22:04:48.359" v="1407" actId="20577"/>
          <ac:spMkLst>
            <pc:docMk/>
            <pc:sldMk cId="3747208165" sldId="2147483463"/>
            <ac:spMk id="18" creationId="{5E2A5E26-DF59-2B3D-C5D3-5F225E46A399}"/>
          </ac:spMkLst>
        </pc:spChg>
      </pc:sldChg>
      <pc:sldChg chg="modSp mod">
        <pc:chgData name="Nina Adams" userId="712ee407-bfef-402f-965a-4cb0f58778c5" providerId="ADAL" clId="{2BA94C67-65E1-40F9-8D13-751F296C741D}" dt="2025-07-28T22:02:36.144" v="1362" actId="113"/>
        <pc:sldMkLst>
          <pc:docMk/>
          <pc:sldMk cId="801478915" sldId="2147483464"/>
        </pc:sldMkLst>
        <pc:spChg chg="mod">
          <ac:chgData name="Nina Adams" userId="712ee407-bfef-402f-965a-4cb0f58778c5" providerId="ADAL" clId="{2BA94C67-65E1-40F9-8D13-751F296C741D}" dt="2025-07-28T22:02:32.049" v="1361" actId="113"/>
          <ac:spMkLst>
            <pc:docMk/>
            <pc:sldMk cId="801478915" sldId="2147483464"/>
            <ac:spMk id="10" creationId="{89619F78-95B6-0439-4E98-9A5580109437}"/>
          </ac:spMkLst>
        </pc:spChg>
        <pc:spChg chg="mod">
          <ac:chgData name="Nina Adams" userId="712ee407-bfef-402f-965a-4cb0f58778c5" providerId="ADAL" clId="{2BA94C67-65E1-40F9-8D13-751F296C741D}" dt="2025-07-28T22:02:36.144" v="1362" actId="113"/>
          <ac:spMkLst>
            <pc:docMk/>
            <pc:sldMk cId="801478915" sldId="2147483464"/>
            <ac:spMk id="42" creationId="{CBF0F061-9EDE-6C1A-7686-EF6D4AD4F15E}"/>
          </ac:spMkLst>
        </pc:spChg>
        <pc:spChg chg="mod">
          <ac:chgData name="Nina Adams" userId="712ee407-bfef-402f-965a-4cb0f58778c5" providerId="ADAL" clId="{2BA94C67-65E1-40F9-8D13-751F296C741D}" dt="2025-07-28T22:02:36.144" v="1362" actId="113"/>
          <ac:spMkLst>
            <pc:docMk/>
            <pc:sldMk cId="801478915" sldId="2147483464"/>
            <ac:spMk id="43" creationId="{6EBD8073-4840-D292-6D8F-2C4BE69C7556}"/>
          </ac:spMkLst>
        </pc:spChg>
        <pc:spChg chg="mod">
          <ac:chgData name="Nina Adams" userId="712ee407-bfef-402f-965a-4cb0f58778c5" providerId="ADAL" clId="{2BA94C67-65E1-40F9-8D13-751F296C741D}" dt="2025-07-28T22:02:36.144" v="1362" actId="113"/>
          <ac:spMkLst>
            <pc:docMk/>
            <pc:sldMk cId="801478915" sldId="2147483464"/>
            <ac:spMk id="44" creationId="{88D5FEFA-16FA-5D49-EC4F-B6B2AE86F204}"/>
          </ac:spMkLst>
        </pc:spChg>
        <pc:spChg chg="mod">
          <ac:chgData name="Nina Adams" userId="712ee407-bfef-402f-965a-4cb0f58778c5" providerId="ADAL" clId="{2BA94C67-65E1-40F9-8D13-751F296C741D}" dt="2025-07-28T22:02:36.144" v="1362" actId="113"/>
          <ac:spMkLst>
            <pc:docMk/>
            <pc:sldMk cId="801478915" sldId="2147483464"/>
            <ac:spMk id="45" creationId="{AD5AA544-F4A4-8D20-0388-2FF15E8733B8}"/>
          </ac:spMkLst>
        </pc:spChg>
        <pc:spChg chg="mod">
          <ac:chgData name="Nina Adams" userId="712ee407-bfef-402f-965a-4cb0f58778c5" providerId="ADAL" clId="{2BA94C67-65E1-40F9-8D13-751F296C741D}" dt="2025-07-28T22:02:36.144" v="1362" actId="113"/>
          <ac:spMkLst>
            <pc:docMk/>
            <pc:sldMk cId="801478915" sldId="2147483464"/>
            <ac:spMk id="51" creationId="{D69B3FD1-58CB-91BF-E978-261B89DB6739}"/>
          </ac:spMkLst>
        </pc:spChg>
      </pc:sldChg>
      <pc:sldMasterChg chg="delSldLayout">
        <pc:chgData name="Nina Adams" userId="712ee407-bfef-402f-965a-4cb0f58778c5" providerId="ADAL" clId="{2BA94C67-65E1-40F9-8D13-751F296C741D}" dt="2025-07-24T21:58:52.334" v="1318" actId="47"/>
        <pc:sldMasterMkLst>
          <pc:docMk/>
          <pc:sldMasterMk cId="0" sldId="2147483648"/>
        </pc:sldMasterMkLst>
        <pc:sldLayoutChg chg="del">
          <pc:chgData name="Nina Adams" userId="712ee407-bfef-402f-965a-4cb0f58778c5" providerId="ADAL" clId="{2BA94C67-65E1-40F9-8D13-751F296C741D}" dt="2025-07-24T21:19:43.406" v="1173" actId="47"/>
          <pc:sldLayoutMkLst>
            <pc:docMk/>
            <pc:sldMasterMk cId="0" sldId="2147483648"/>
            <pc:sldLayoutMk cId="503770952" sldId="2147483662"/>
          </pc:sldLayoutMkLst>
        </pc:sldLayoutChg>
        <pc:sldLayoutChg chg="del">
          <pc:chgData name="Nina Adams" userId="712ee407-bfef-402f-965a-4cb0f58778c5" providerId="ADAL" clId="{2BA94C67-65E1-40F9-8D13-751F296C741D}" dt="2025-07-24T21:58:52.334" v="1318" actId="47"/>
          <pc:sldLayoutMkLst>
            <pc:docMk/>
            <pc:sldMasterMk cId="0" sldId="2147483648"/>
            <pc:sldLayoutMk cId="411780376" sldId="2147483663"/>
          </pc:sldLayoutMkLst>
        </pc:sldLayoutChg>
        <pc:sldLayoutChg chg="del">
          <pc:chgData name="Nina Adams" userId="712ee407-bfef-402f-965a-4cb0f58778c5" providerId="ADAL" clId="{2BA94C67-65E1-40F9-8D13-751F296C741D}" dt="2025-07-24T21:58:52.334" v="1318" actId="47"/>
          <pc:sldLayoutMkLst>
            <pc:docMk/>
            <pc:sldMasterMk cId="0" sldId="2147483648"/>
            <pc:sldLayoutMk cId="3709839305" sldId="214748366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5ECBB-A98F-4DC9-BDB0-F1CF1BFB6563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460BA-0FAA-4429-9395-3E987DB9E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6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2EFCF-E352-CD3C-3240-0A7E623D4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B40EB6-C8F8-EABA-2FFA-842DD2959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4E6BE-DF60-B42A-792F-CD398D5C6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64F64-08ED-ACB7-B389-823787EF4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5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460BA-0FAA-4429-9395-3E987DB9E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58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hyperlink" Target="https://www.youtube.com/@MytechPartner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www.linkedin.com/groups/9562361/" TargetMode="External"/><Relationship Id="rId5" Type="http://schemas.openxmlformats.org/officeDocument/2006/relationships/image" Target="../media/image37.svg"/><Relationship Id="rId10" Type="http://schemas.openxmlformats.org/officeDocument/2006/relationships/image" Target="../media/image40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office.com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811973"/>
            <a:chOff x="0" y="0"/>
            <a:chExt cx="4816593" cy="1530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0725"/>
            </a:xfrm>
            <a:custGeom>
              <a:avLst/>
              <a:gdLst/>
              <a:ahLst/>
              <a:cxnLst/>
              <a:rect l="l" t="t" r="r" b="b"/>
              <a:pathLst>
                <a:path w="4816592" h="1530725">
                  <a:moveTo>
                    <a:pt x="0" y="0"/>
                  </a:moveTo>
                  <a:lnTo>
                    <a:pt x="4816592" y="0"/>
                  </a:lnTo>
                  <a:lnTo>
                    <a:pt x="4816592" y="1530725"/>
                  </a:lnTo>
                  <a:lnTo>
                    <a:pt x="0" y="15307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56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5819379"/>
          </a:xfrm>
          <a:custGeom>
            <a:avLst/>
            <a:gdLst/>
            <a:ahLst/>
            <a:cxnLst/>
            <a:rect l="l" t="t" r="r" b="b"/>
            <a:pathLst>
              <a:path w="18288000" h="5819379">
                <a:moveTo>
                  <a:pt x="0" y="0"/>
                </a:moveTo>
                <a:lnTo>
                  <a:pt x="18288000" y="0"/>
                </a:lnTo>
                <a:lnTo>
                  <a:pt x="18288000" y="5819379"/>
                </a:lnTo>
                <a:lnTo>
                  <a:pt x="0" y="5819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54687" b="-546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5787307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59518" y="4495989"/>
            <a:ext cx="3225845" cy="32258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15240" y="4651594"/>
            <a:ext cx="2914401" cy="29144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9844556"/>
            <a:ext cx="18288000" cy="442444"/>
          </a:xfrm>
          <a:custGeom>
            <a:avLst/>
            <a:gdLst/>
            <a:ahLst/>
            <a:cxnLst/>
            <a:rect l="l" t="t" r="r" b="b"/>
            <a:pathLst>
              <a:path w="2011110" h="442444">
                <a:moveTo>
                  <a:pt x="0" y="0"/>
                </a:moveTo>
                <a:lnTo>
                  <a:pt x="2011110" y="0"/>
                </a:lnTo>
                <a:lnTo>
                  <a:pt x="2011110" y="442444"/>
                </a:lnTo>
                <a:lnTo>
                  <a:pt x="0" y="442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" y="2465824"/>
            <a:ext cx="18287995" cy="130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8800" dirty="0">
                <a:solidFill>
                  <a:srgbClr val="FFFFFF"/>
                </a:solidFill>
                <a:latin typeface="Roboto Bold"/>
              </a:rPr>
              <a:t>Microsoft Copilot Chat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86053" y="8502727"/>
            <a:ext cx="4372774" cy="131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Roboto"/>
              </a:rPr>
              <a:t>M365 Consultant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Roboto"/>
              </a:rPr>
              <a:t>Mytech Partners</a:t>
            </a:r>
          </a:p>
          <a:p>
            <a:pPr algn="ctr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888885" y="7931227"/>
            <a:ext cx="325830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Roboto Bold"/>
              </a:rPr>
              <a:t>Nina Adams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8800" y="1289719"/>
            <a:ext cx="1454599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spc="384">
                <a:solidFill>
                  <a:srgbClr val="FFFFFF"/>
                </a:solidFill>
                <a:latin typeface="Roboto"/>
              </a:rPr>
              <a:t>Client Immersion Experience</a:t>
            </a:r>
          </a:p>
        </p:txBody>
      </p:sp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5A88C90-C78B-F080-2BC2-0D8C63995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947" y="8457288"/>
            <a:ext cx="4120619" cy="1335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0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803449" y="4856386"/>
            <a:ext cx="18288000" cy="338654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5"/>
            <a:ext cx="6452849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8EEB515-901F-91C9-B3BF-B416072A4E9B}"/>
              </a:ext>
            </a:extLst>
          </p:cNvPr>
          <p:cNvSpPr txBox="1"/>
          <p:nvPr/>
        </p:nvSpPr>
        <p:spPr>
          <a:xfrm>
            <a:off x="5762220" y="5025713"/>
            <a:ext cx="7599083" cy="1147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166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04770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3884569" y="0"/>
            <a:ext cx="15430157" cy="10545890"/>
            <a:chOff x="0" y="0"/>
            <a:chExt cx="5508856" cy="37650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>
                <a:alpha val="8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0000"/>
              </a:blip>
              <a:stretch>
                <a:fillRect l="-1259" r="-1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96167" y="4364981"/>
            <a:ext cx="781076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USE-CASES FOR NON-PROFITS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B9CB5C3C-07DF-1EDD-5FCD-75B5A829A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222" y="1885229"/>
            <a:ext cx="4896778" cy="733719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436527" y="-1382233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959044" y="1515556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EXECUTIVE DIRECTORS / LEADERSHIP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59044" y="3337834"/>
            <a:ext cx="1163297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Strategic Planning: </a:t>
            </a:r>
            <a:r>
              <a:rPr lang="en-US" sz="3600" dirty="0">
                <a:latin typeface="Aptos" panose="020B0004020202020204" pitchFamily="34" charset="0"/>
              </a:rPr>
              <a:t>Summarize board meeting notes, draft strategic plans, and analyze donor trends.</a:t>
            </a:r>
            <a:br>
              <a:rPr lang="en-US" sz="3600" dirty="0">
                <a:latin typeface="Aptos" panose="020B0004020202020204" pitchFamily="34" charset="0"/>
              </a:rPr>
            </a:br>
            <a:endParaRPr lang="en-US" sz="3600" dirty="0">
              <a:latin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Grant Writing: </a:t>
            </a:r>
            <a:r>
              <a:rPr lang="en-US" sz="3600" dirty="0">
                <a:latin typeface="Aptos" panose="020B0004020202020204" pitchFamily="34" charset="0"/>
              </a:rPr>
              <a:t>Generate first drafts of grant proposals or letters of inquiry.</a:t>
            </a:r>
            <a:br>
              <a:rPr lang="en-US" sz="3600" dirty="0">
                <a:latin typeface="Aptos" panose="020B0004020202020204" pitchFamily="34" charset="0"/>
              </a:rPr>
            </a:br>
            <a:endParaRPr lang="en-US" sz="3600" dirty="0">
              <a:latin typeface="Aptos" panose="020B00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Aptos" panose="020B0004020202020204" pitchFamily="34" charset="0"/>
              </a:rPr>
              <a:t>Speech Writing:</a:t>
            </a:r>
            <a:r>
              <a:rPr lang="en-US" sz="3600" dirty="0">
                <a:latin typeface="Aptos" panose="020B0004020202020204" pitchFamily="34" charset="0"/>
              </a:rPr>
              <a:t> Draft speeches or talking points for events and fundraisers.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lant growing out of a light bulb&#10;&#10;AI-generated content may be incorrect.">
            <a:extLst>
              <a:ext uri="{FF2B5EF4-FFF2-40B4-BE49-F238E27FC236}">
                <a16:creationId xmlns:a16="http://schemas.microsoft.com/office/drawing/2014/main" id="{D1BF79C9-6D4D-3293-2E0C-804F6484F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84" y="1163312"/>
            <a:ext cx="7668986" cy="82092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8072512" y="4974173"/>
            <a:ext cx="18288000" cy="338653"/>
            <a:chOff x="0" y="0"/>
            <a:chExt cx="4816593" cy="891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054274" y="-1351309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28421" y="1292241"/>
            <a:ext cx="1198248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6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FUNDRAISING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&amp; DEVELOPMENT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ECD557-6B8B-3A7A-09E8-A43FF2E7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675" y="3128737"/>
            <a:ext cx="11503478" cy="5866022"/>
          </a:xfrm>
        </p:spPr>
        <p:txBody>
          <a:bodyPr>
            <a:normAutofit/>
          </a:bodyPr>
          <a:lstStyle/>
          <a:p>
            <a:pPr lvl="0"/>
            <a:r>
              <a:rPr lang="en-US" sz="3600" b="1" dirty="0">
                <a:latin typeface="Aptos" panose="020B0004020202020204" pitchFamily="34" charset="0"/>
              </a:rPr>
              <a:t>Donor Management &amp; Communications: </a:t>
            </a:r>
            <a:r>
              <a:rPr lang="en-US" sz="3600" dirty="0">
                <a:latin typeface="Aptos" panose="020B0004020202020204" pitchFamily="34" charset="0"/>
              </a:rPr>
              <a:t>Track donations &amp; trends, draft thank-you letters, newsletters, and campaign emails.</a:t>
            </a:r>
            <a:br>
              <a:rPr lang="en-US" sz="3600" dirty="0">
                <a:latin typeface="Aptos" panose="020B0004020202020204" pitchFamily="34" charset="0"/>
              </a:rPr>
            </a:br>
            <a:endParaRPr lang="en-US" sz="3600" dirty="0">
              <a:latin typeface="Aptos" panose="020B0004020202020204" pitchFamily="34" charset="0"/>
            </a:endParaRPr>
          </a:p>
          <a:p>
            <a:pPr lvl="0"/>
            <a:r>
              <a:rPr lang="en-US" sz="3600" b="1" dirty="0">
                <a:latin typeface="Aptos" panose="020B0004020202020204" pitchFamily="34" charset="0"/>
              </a:rPr>
              <a:t>Grant Management: </a:t>
            </a:r>
            <a:r>
              <a:rPr lang="en-US" sz="3600" dirty="0">
                <a:latin typeface="Aptos" panose="020B0004020202020204" pitchFamily="34" charset="0"/>
              </a:rPr>
              <a:t>Summarize grant requirements, generate grant proposals and reports.</a:t>
            </a:r>
            <a:br>
              <a:rPr lang="en-US" sz="3600" dirty="0">
                <a:latin typeface="Aptos" panose="020B0004020202020204" pitchFamily="34" charset="0"/>
              </a:rPr>
            </a:br>
            <a:endParaRPr lang="en-US" sz="3600" dirty="0">
              <a:latin typeface="Aptos" panose="020B0004020202020204" pitchFamily="34" charset="0"/>
            </a:endParaRPr>
          </a:p>
          <a:p>
            <a:pPr lvl="0"/>
            <a:r>
              <a:rPr lang="en-US" sz="3600" b="1" dirty="0">
                <a:latin typeface="Aptos" panose="020B0004020202020204" pitchFamily="34" charset="0"/>
              </a:rPr>
              <a:t>Event Planning: </a:t>
            </a:r>
            <a:r>
              <a:rPr lang="en-US" sz="3600" dirty="0">
                <a:latin typeface="Aptos" panose="020B0004020202020204" pitchFamily="34" charset="0"/>
              </a:rPr>
              <a:t>Create timelines, checklists, and promotional materials.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87E3-048B-628C-E46D-02051F52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0FCA8E7-10ED-9629-4C87-20AA7CA1740A}"/>
              </a:ext>
            </a:extLst>
          </p:cNvPr>
          <p:cNvSpPr/>
          <p:nvPr/>
        </p:nvSpPr>
        <p:spPr>
          <a:xfrm>
            <a:off x="15182296" y="-1436566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289995B8-19BB-A103-9F80-14C3418F0117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2DCE569-F064-4F31-2E6C-4926F7B0C0A0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4CE6A5-FE01-59D3-4BAE-481FB3E6AFCF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F8D35C3-249A-AD62-23E9-719F5030DCE8}"/>
              </a:ext>
            </a:extLst>
          </p:cNvPr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7D0AD5B-649C-5634-1199-6305BB281215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C996136-5B88-2C1A-2CD1-74F278C5ABF7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63151C89-781A-DAAD-032A-C5C673B1B361}"/>
              </a:ext>
            </a:extLst>
          </p:cNvPr>
          <p:cNvSpPr txBox="1"/>
          <p:nvPr/>
        </p:nvSpPr>
        <p:spPr>
          <a:xfrm>
            <a:off x="1959044" y="813513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PROGRAM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MANAGERS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CFE457F-09D3-793B-CAFF-36F083A5AAFD}"/>
              </a:ext>
            </a:extLst>
          </p:cNvPr>
          <p:cNvSpPr txBox="1"/>
          <p:nvPr/>
        </p:nvSpPr>
        <p:spPr>
          <a:xfrm>
            <a:off x="1959044" y="2702403"/>
            <a:ext cx="10935546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400" b="1" dirty="0">
                <a:latin typeface="Aptos" panose="020B0004020202020204" pitchFamily="34" charset="0"/>
              </a:rPr>
              <a:t>Impact Reporting: </a:t>
            </a:r>
            <a:r>
              <a:rPr lang="en-US" sz="4400" dirty="0">
                <a:latin typeface="Aptos" panose="020B0004020202020204" pitchFamily="34" charset="0"/>
              </a:rPr>
              <a:t>Summarize program outcomes and generate reports for stakeholders.</a:t>
            </a:r>
          </a:p>
          <a:p>
            <a:pPr lvl="0"/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Training Materials: </a:t>
            </a:r>
            <a:r>
              <a:rPr lang="en-US" sz="4400" dirty="0">
                <a:latin typeface="Aptos" panose="020B0004020202020204" pitchFamily="34" charset="0"/>
              </a:rPr>
              <a:t>Create guides, presentations, and FAQs for volunteers or staff.</a:t>
            </a:r>
          </a:p>
          <a:p>
            <a:pPr lvl="0"/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Data Analysis: </a:t>
            </a:r>
            <a:r>
              <a:rPr lang="en-US" sz="4400" dirty="0">
                <a:latin typeface="Aptos" panose="020B0004020202020204" pitchFamily="34" charset="0"/>
              </a:rPr>
              <a:t>Analyze survey results or program data to identify trends.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1051D71-D3D2-B666-93BC-A368313A44B6}"/>
              </a:ext>
            </a:extLst>
          </p:cNvPr>
          <p:cNvSpPr/>
          <p:nvPr/>
        </p:nvSpPr>
        <p:spPr>
          <a:xfrm>
            <a:off x="13039557" y="2154266"/>
            <a:ext cx="4968109" cy="6374920"/>
          </a:xfrm>
          <a:custGeom>
            <a:avLst/>
            <a:gdLst/>
            <a:ahLst/>
            <a:cxnLst/>
            <a:rect l="l" t="t" r="r" b="b"/>
            <a:pathLst>
              <a:path w="8729491" h="11201406">
                <a:moveTo>
                  <a:pt x="0" y="0"/>
                </a:moveTo>
                <a:lnTo>
                  <a:pt x="8729491" y="0"/>
                </a:lnTo>
                <a:lnTo>
                  <a:pt x="8729491" y="11201406"/>
                </a:lnTo>
                <a:lnTo>
                  <a:pt x="0" y="11201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71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A89E-1AA8-CF0D-89CE-D0073F918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and phone next to a cloud&#10;&#10;AI-generated content may be incorrect.">
            <a:extLst>
              <a:ext uri="{FF2B5EF4-FFF2-40B4-BE49-F238E27FC236}">
                <a16:creationId xmlns:a16="http://schemas.microsoft.com/office/drawing/2014/main" id="{AD1ADC1E-3066-D824-0FA9-D77ABDB52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81" y="2991173"/>
            <a:ext cx="5857844" cy="4518908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219605B1-1117-82EF-477C-94BD14A802BA}"/>
              </a:ext>
            </a:extLst>
          </p:cNvPr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00E7BDC-5112-16F4-FC7C-30FC1A95E2D2}"/>
                </a:ext>
              </a:extLst>
            </p:cNvPr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1FC6777-625B-A134-7684-5C8CEEDBA173}"/>
                </a:ext>
              </a:extLst>
            </p:cNvPr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C28A996-4829-23D6-78A7-60F931D665AB}"/>
              </a:ext>
            </a:extLst>
          </p:cNvPr>
          <p:cNvGrpSpPr/>
          <p:nvPr/>
        </p:nvGrpSpPr>
        <p:grpSpPr>
          <a:xfrm rot="-5400000">
            <a:off x="8072512" y="4974173"/>
            <a:ext cx="18288000" cy="338653"/>
            <a:chOff x="0" y="0"/>
            <a:chExt cx="4816593" cy="8919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DD5AF93-9A31-36A7-566E-63A232231841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2222509-8C1A-4CE0-8C8D-18DCEBC8D337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79954D8-98BB-D5F0-59C5-56B2E01AD01D}"/>
              </a:ext>
            </a:extLst>
          </p:cNvPr>
          <p:cNvSpPr/>
          <p:nvPr/>
        </p:nvSpPr>
        <p:spPr>
          <a:xfrm>
            <a:off x="14396940" y="-1241125"/>
            <a:ext cx="2293320" cy="2072951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86CBBCE-E7D4-30C8-1C9F-206388DCC2E5}"/>
              </a:ext>
            </a:extLst>
          </p:cNvPr>
          <p:cNvSpPr txBox="1"/>
          <p:nvPr/>
        </p:nvSpPr>
        <p:spPr>
          <a:xfrm>
            <a:off x="728422" y="953019"/>
            <a:ext cx="1198248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6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MARKETING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&amp; COMMUNICATIONS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7C6FFDE-ED0A-9D44-DD0C-1792FB342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2" y="2681207"/>
            <a:ext cx="10316260" cy="6313552"/>
          </a:xfrm>
        </p:spPr>
        <p:txBody>
          <a:bodyPr>
            <a:normAutofit/>
          </a:bodyPr>
          <a:lstStyle/>
          <a:p>
            <a:pPr lvl="0"/>
            <a:r>
              <a:rPr lang="en-US" sz="4000" b="1" dirty="0">
                <a:latin typeface="Aptos" panose="020B0004020202020204" pitchFamily="34" charset="0"/>
              </a:rPr>
              <a:t>Social Media Content: </a:t>
            </a:r>
            <a:r>
              <a:rPr lang="en-US" sz="4000" dirty="0">
                <a:latin typeface="Aptos" panose="020B0004020202020204" pitchFamily="34" charset="0"/>
              </a:rPr>
              <a:t>Generate posts, captions, and campaign ideas.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Press Releases: </a:t>
            </a:r>
            <a:r>
              <a:rPr lang="en-US" sz="4000" dirty="0">
                <a:latin typeface="Aptos" panose="020B0004020202020204" pitchFamily="34" charset="0"/>
              </a:rPr>
              <a:t>Draft announcements and media outreach emails.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Website Content: </a:t>
            </a:r>
            <a:r>
              <a:rPr lang="en-US" sz="4000" dirty="0">
                <a:latin typeface="Aptos" panose="020B0004020202020204" pitchFamily="34" charset="0"/>
              </a:rPr>
              <a:t>Rewrite or optimize content for clarity and SEO.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60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C657E-FDB0-D213-5796-530622B6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ye glasses and pen next to a notebook&#10;&#10;AI-generated content may be incorrect.">
            <a:extLst>
              <a:ext uri="{FF2B5EF4-FFF2-40B4-BE49-F238E27FC236}">
                <a16:creationId xmlns:a16="http://schemas.microsoft.com/office/drawing/2014/main" id="{DF8D85CF-F7C9-9379-8733-DC98B07AFB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738" y="0"/>
            <a:ext cx="9043262" cy="6028841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CDC2C78F-4B9C-51BF-5625-8E0B5D056BE9}"/>
              </a:ext>
            </a:extLst>
          </p:cNvPr>
          <p:cNvSpPr/>
          <p:nvPr/>
        </p:nvSpPr>
        <p:spPr>
          <a:xfrm>
            <a:off x="16783877" y="7746483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2415342-11EB-00CB-856E-4325D9FC800B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9B012E1-EA39-0F28-819F-DADB6FFD32B0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B0D9786-54BD-8C92-60E9-E20D88621F1C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19CC2DA-0620-2874-449F-4C58AF808AAB}"/>
              </a:ext>
            </a:extLst>
          </p:cNvPr>
          <p:cNvGrpSpPr/>
          <p:nvPr/>
        </p:nvGrpSpPr>
        <p:grpSpPr>
          <a:xfrm rot="-5400000">
            <a:off x="-8097117" y="4856387"/>
            <a:ext cx="18288000" cy="338653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3A65C29-D97D-182F-05E0-24EC18F44287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1BAD082-88FE-D62C-C439-79828C991C24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528C1DD-FD62-0CD1-BE0A-46D8DEE87AA4}"/>
              </a:ext>
            </a:extLst>
          </p:cNvPr>
          <p:cNvSpPr txBox="1"/>
          <p:nvPr/>
        </p:nvSpPr>
        <p:spPr>
          <a:xfrm>
            <a:off x="1959044" y="866775"/>
            <a:ext cx="14624143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HR, FINANCE &amp; OPERATIONS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EBC9E0B-7F9A-9EA3-A460-C3813487C91A}"/>
              </a:ext>
            </a:extLst>
          </p:cNvPr>
          <p:cNvSpPr txBox="1"/>
          <p:nvPr/>
        </p:nvSpPr>
        <p:spPr>
          <a:xfrm>
            <a:off x="1959044" y="2293320"/>
            <a:ext cx="10842556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b="1" dirty="0">
                <a:latin typeface="Aptos" panose="020B0004020202020204" pitchFamily="34" charset="0"/>
              </a:rPr>
              <a:t>Budgeting: </a:t>
            </a:r>
            <a:r>
              <a:rPr lang="en-US" sz="4000" dirty="0">
                <a:latin typeface="Aptos" panose="020B0004020202020204" pitchFamily="34" charset="0"/>
              </a:rPr>
              <a:t>Summarize, analyze &amp; create visualizations from spreadsheets.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Policy Drafting: </a:t>
            </a:r>
            <a:r>
              <a:rPr lang="en-US" sz="4000" dirty="0">
                <a:latin typeface="Aptos" panose="020B0004020202020204" pitchFamily="34" charset="0"/>
              </a:rPr>
              <a:t>Draft policies or procedures.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Vendor Communication: </a:t>
            </a:r>
            <a:r>
              <a:rPr lang="en-US" sz="4000" dirty="0">
                <a:latin typeface="Aptos" panose="020B0004020202020204" pitchFamily="34" charset="0"/>
              </a:rPr>
              <a:t>Write professional emails or RFPs.</a:t>
            </a:r>
          </a:p>
          <a:p>
            <a:pPr lvl="0"/>
            <a:endParaRPr lang="en-US" sz="4000" dirty="0">
              <a:latin typeface="Aptos" panose="020B0004020202020204" pitchFamily="34" charset="0"/>
            </a:endParaRPr>
          </a:p>
          <a:p>
            <a:pPr lvl="0"/>
            <a:r>
              <a:rPr lang="en-US" sz="4000" b="1" dirty="0">
                <a:latin typeface="Aptos" panose="020B0004020202020204" pitchFamily="34" charset="0"/>
              </a:rPr>
              <a:t>HR Activities: </a:t>
            </a:r>
            <a:r>
              <a:rPr lang="en-US" sz="4000" dirty="0">
                <a:latin typeface="Aptos" panose="020B0004020202020204" pitchFamily="34" charset="0"/>
              </a:rPr>
              <a:t>Job descriptions, role-alignment cards, employee handbooks.</a:t>
            </a:r>
            <a:endParaRPr lang="en-US" sz="7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F2319-AD53-7F90-C9F0-D24E4D3A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everal colorful hands cut out of paper&#10;&#10;AI-generated content may be incorrect.">
            <a:extLst>
              <a:ext uri="{FF2B5EF4-FFF2-40B4-BE49-F238E27FC236}">
                <a16:creationId xmlns:a16="http://schemas.microsoft.com/office/drawing/2014/main" id="{55629A09-34B5-51D1-F579-EA5EC9C4E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18906" r="12517"/>
          <a:stretch>
            <a:fillRect/>
          </a:stretch>
        </p:blipFill>
        <p:spPr>
          <a:xfrm>
            <a:off x="9937330" y="5143500"/>
            <a:ext cx="6253956" cy="4490596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72BC7108-9063-888B-6BB1-74D28B4E8AA3}"/>
              </a:ext>
            </a:extLst>
          </p:cNvPr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03E74AD-E8A5-B2C5-AAF0-6CE82739DFFC}"/>
                </a:ext>
              </a:extLst>
            </p:cNvPr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B9BD824-2491-819E-03DB-88B711B8A8EF}"/>
                </a:ext>
              </a:extLst>
            </p:cNvPr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16015F9-559C-7B44-FF6A-D16D45FBC1D0}"/>
              </a:ext>
            </a:extLst>
          </p:cNvPr>
          <p:cNvGrpSpPr/>
          <p:nvPr/>
        </p:nvGrpSpPr>
        <p:grpSpPr>
          <a:xfrm rot="-5400000">
            <a:off x="8095643" y="4974173"/>
            <a:ext cx="18288000" cy="338653"/>
            <a:chOff x="0" y="0"/>
            <a:chExt cx="4816593" cy="8919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33327F6-2E36-0120-979E-17AE16CAB6D5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6B59F6B-EDF6-2517-E459-418B8340463E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9FB6F1EC-A7F7-5988-1E4E-10C5613C532D}"/>
              </a:ext>
            </a:extLst>
          </p:cNvPr>
          <p:cNvSpPr/>
          <p:nvPr/>
        </p:nvSpPr>
        <p:spPr>
          <a:xfrm>
            <a:off x="4917192" y="-147786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46A10DA-41DF-8297-CD69-BFA847E2A62D}"/>
              </a:ext>
            </a:extLst>
          </p:cNvPr>
          <p:cNvSpPr txBox="1"/>
          <p:nvPr/>
        </p:nvSpPr>
        <p:spPr>
          <a:xfrm>
            <a:off x="753785" y="1039611"/>
            <a:ext cx="1198248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36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VOLUNTEER</a:t>
            </a:r>
            <a:r>
              <a:rPr lang="en-US" sz="5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6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MANAGEMENT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1CD97A5-9EA8-B0E2-32D3-B1969C5C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07" y="2435544"/>
            <a:ext cx="15994251" cy="3995101"/>
          </a:xfrm>
        </p:spPr>
        <p:txBody>
          <a:bodyPr>
            <a:normAutofit/>
          </a:bodyPr>
          <a:lstStyle/>
          <a:p>
            <a:pPr lvl="0"/>
            <a:r>
              <a:rPr lang="en-US" sz="4400" b="1" dirty="0">
                <a:latin typeface="Aptos" panose="020B0004020202020204" pitchFamily="34" charset="0"/>
              </a:rPr>
              <a:t>Recruitment Materials: </a:t>
            </a:r>
            <a:r>
              <a:rPr lang="en-US" sz="4400" dirty="0">
                <a:latin typeface="Aptos" panose="020B0004020202020204" pitchFamily="34" charset="0"/>
              </a:rPr>
              <a:t>Draft flyers, emails, and onboarding documents.</a:t>
            </a:r>
            <a:br>
              <a:rPr lang="en-US" sz="4400" dirty="0">
                <a:latin typeface="Aptos" panose="020B0004020202020204" pitchFamily="34" charset="0"/>
              </a:rPr>
            </a:br>
            <a:endParaRPr lang="en-US" sz="4400" dirty="0">
              <a:latin typeface="Aptos" panose="020B0004020202020204" pitchFamily="34" charset="0"/>
            </a:endParaRPr>
          </a:p>
          <a:p>
            <a:pPr lvl="0"/>
            <a:r>
              <a:rPr lang="en-US" sz="4400" b="1" dirty="0">
                <a:latin typeface="Aptos" panose="020B0004020202020204" pitchFamily="34" charset="0"/>
              </a:rPr>
              <a:t>Event Follow-Up: </a:t>
            </a:r>
            <a:r>
              <a:rPr lang="en-US" sz="4400" dirty="0">
                <a:latin typeface="Aptos" panose="020B0004020202020204" pitchFamily="34" charset="0"/>
              </a:rPr>
              <a:t>Generate thank-you notes and feedback surveys.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C9D8C364-B721-F25B-3EF8-A3D0D95621C1}"/>
              </a:ext>
            </a:extLst>
          </p:cNvPr>
          <p:cNvSpPr txBox="1">
            <a:spLocks/>
          </p:cNvSpPr>
          <p:nvPr/>
        </p:nvSpPr>
        <p:spPr>
          <a:xfrm>
            <a:off x="581153" y="6850971"/>
            <a:ext cx="8786893" cy="239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atin typeface="Aptos" panose="020B0004020202020204" pitchFamily="34" charset="0"/>
              </a:rPr>
              <a:t>Volunteer Coordination: </a:t>
            </a:r>
            <a:r>
              <a:rPr lang="en-US" sz="4400" dirty="0">
                <a:latin typeface="Aptos" panose="020B0004020202020204" pitchFamily="34" charset="0"/>
              </a:rPr>
              <a:t>Track volunteer engagement, skills etc.</a:t>
            </a:r>
          </a:p>
          <a:p>
            <a:endParaRPr lang="en-US" sz="4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52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55A55-0B2B-AF9D-45C3-14084EC41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7C9A3FA-AA7A-49DD-B85E-706FE48BCB60}"/>
              </a:ext>
            </a:extLst>
          </p:cNvPr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335D8D-6EA8-596F-D696-7E2C2F47FA49}"/>
              </a:ext>
            </a:extLst>
          </p:cNvPr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6F36AEF-C23E-1EB6-3467-3C2504A4016C}"/>
              </a:ext>
            </a:extLst>
          </p:cNvPr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8D04050-F1BD-383C-520C-A75AAB9D5AB2}"/>
                </a:ext>
              </a:extLst>
            </p:cNvPr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3A6373F-B010-3C24-6C18-BE53C3E878E4}"/>
                </a:ext>
              </a:extLst>
            </p:cNvPr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06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D42641C-8E5F-2296-9442-A62907EAB729}"/>
              </a:ext>
            </a:extLst>
          </p:cNvPr>
          <p:cNvGrpSpPr/>
          <p:nvPr/>
        </p:nvGrpSpPr>
        <p:grpSpPr>
          <a:xfrm rot="-5400000">
            <a:off x="-7803449" y="4856386"/>
            <a:ext cx="18288000" cy="338654"/>
            <a:chOff x="0" y="0"/>
            <a:chExt cx="4816593" cy="8919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6955128-7527-F8CE-2894-72D3BEAC81AC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0E4C91B-59BB-F4A4-127D-F3D3C8CE30BE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CB8CB73C-B78E-899F-E6F5-E184DE6FA97F}"/>
              </a:ext>
            </a:extLst>
          </p:cNvPr>
          <p:cNvSpPr/>
          <p:nvPr/>
        </p:nvSpPr>
        <p:spPr>
          <a:xfrm flipH="1">
            <a:off x="14178998" y="8008625"/>
            <a:ext cx="6452849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E2A5E26-DF59-2B3D-C5D3-5F225E46A399}"/>
              </a:ext>
            </a:extLst>
          </p:cNvPr>
          <p:cNvSpPr txBox="1"/>
          <p:nvPr/>
        </p:nvSpPr>
        <p:spPr>
          <a:xfrm>
            <a:off x="2111739" y="3548385"/>
            <a:ext cx="15462238" cy="1057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1-4 Take-Aways</a:t>
            </a:r>
          </a:p>
        </p:txBody>
      </p:sp>
    </p:spTree>
    <p:extLst>
      <p:ext uri="{BB962C8B-B14F-4D97-AF65-F5344CB8AC3E}">
        <p14:creationId xmlns:p14="http://schemas.microsoft.com/office/powerpoint/2010/main" val="3747208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1160" y="8992885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 rot="-10800000">
            <a:off x="13962258" y="8992885"/>
            <a:ext cx="13457996" cy="3264379"/>
            <a:chOff x="0" y="0"/>
            <a:chExt cx="17943995" cy="43525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-10800000" flipH="1">
            <a:off x="-1800418" y="-2987741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9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9" y="5596379"/>
                </a:lnTo>
                <a:lnTo>
                  <a:pt x="64528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13245" y="1423622"/>
            <a:ext cx="13150255" cy="8481915"/>
          </a:xfrm>
          <a:custGeom>
            <a:avLst/>
            <a:gdLst/>
            <a:ahLst/>
            <a:cxnLst/>
            <a:rect l="l" t="t" r="r" b="b"/>
            <a:pathLst>
              <a:path w="17533673" h="11309219">
                <a:moveTo>
                  <a:pt x="0" y="0"/>
                </a:moveTo>
                <a:lnTo>
                  <a:pt x="17533673" y="0"/>
                </a:lnTo>
                <a:lnTo>
                  <a:pt x="17533673" y="11309219"/>
                </a:lnTo>
                <a:lnTo>
                  <a:pt x="0" y="11309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889892" y="2499073"/>
            <a:ext cx="1071123" cy="1198460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4" y="0"/>
                </a:lnTo>
                <a:lnTo>
                  <a:pt x="1071124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891135" y="4837624"/>
            <a:ext cx="1071123" cy="1198460"/>
          </a:xfrm>
          <a:custGeom>
            <a:avLst/>
            <a:gdLst/>
            <a:ahLst/>
            <a:cxnLst/>
            <a:rect l="l" t="t" r="r" b="b"/>
            <a:pathLst>
              <a:path w="1071123" h="1198460">
                <a:moveTo>
                  <a:pt x="0" y="0"/>
                </a:moveTo>
                <a:lnTo>
                  <a:pt x="1071123" y="0"/>
                </a:lnTo>
                <a:lnTo>
                  <a:pt x="1071123" y="1198460"/>
                </a:lnTo>
                <a:lnTo>
                  <a:pt x="0" y="119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4361066" y="2641103"/>
            <a:ext cx="3313613" cy="88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Aptos" panose="020B0004020202020204" pitchFamily="34" charset="0"/>
                <a:hlinkClick r:id="rId11"/>
              </a:rPr>
              <a:t>M365 Champions Community</a:t>
            </a:r>
            <a:endParaRPr lang="en-US" sz="28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361066" y="4912001"/>
            <a:ext cx="3621634" cy="88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Aptos" panose="020B0004020202020204" pitchFamily="34" charset="0"/>
                <a:hlinkClick r:id="rId12"/>
              </a:rPr>
              <a:t>Mytech YouTube </a:t>
            </a:r>
          </a:p>
          <a:p>
            <a:pPr marL="0" lvl="0" indent="0" algn="l">
              <a:lnSpc>
                <a:spcPts val="3450"/>
              </a:lnSpc>
              <a:spcBef>
                <a:spcPct val="0"/>
              </a:spcBef>
            </a:pPr>
            <a:r>
              <a:rPr lang="en-US" sz="2800" b="1">
                <a:solidFill>
                  <a:srgbClr val="000000"/>
                </a:solidFill>
                <a:latin typeface="Aptos" panose="020B0004020202020204" pitchFamily="34" charset="0"/>
                <a:hlinkClick r:id="rId12"/>
              </a:rPr>
              <a:t>Channel</a:t>
            </a:r>
            <a:endParaRPr lang="en-US" sz="2800" b="1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47639" y="518343"/>
            <a:ext cx="522704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Resources</a:t>
            </a:r>
          </a:p>
        </p:txBody>
      </p:sp>
      <p:pic>
        <p:nvPicPr>
          <p:cNvPr id="20" name="Picture 1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EFF3322-8871-77AD-27E6-12547C2FC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6685" r="4707" b="6169"/>
          <a:stretch>
            <a:fillRect/>
          </a:stretch>
        </p:blipFill>
        <p:spPr>
          <a:xfrm>
            <a:off x="3642851" y="2197510"/>
            <a:ext cx="5943601" cy="58403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0812678" y="1210254"/>
            <a:ext cx="8618504" cy="9952084"/>
            <a:chOff x="0" y="0"/>
            <a:chExt cx="54991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>
              <a:blip r:embed="rId3">
                <a:alphaModFix amt="91000"/>
              </a:blip>
              <a:stretch>
                <a:fillRect l="-36659" r="-366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 rot="-10800000" flipH="1">
            <a:off x="-2197724" y="-2874415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8" y="5596379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7631327" y="597505"/>
            <a:ext cx="9077445" cy="9077445"/>
          </a:xfrm>
          <a:custGeom>
            <a:avLst/>
            <a:gdLst/>
            <a:ahLst/>
            <a:cxnLst/>
            <a:rect l="l" t="t" r="r" b="b"/>
            <a:pathLst>
              <a:path w="9077445" h="9077445">
                <a:moveTo>
                  <a:pt x="0" y="0"/>
                </a:moveTo>
                <a:lnTo>
                  <a:pt x="9077444" y="0"/>
                </a:lnTo>
                <a:lnTo>
                  <a:pt x="9077444" y="9077445"/>
                </a:lnTo>
                <a:lnTo>
                  <a:pt x="0" y="907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7352378-63AA-49F3-E1FB-FEFD039A2344}"/>
              </a:ext>
            </a:extLst>
          </p:cNvPr>
          <p:cNvGrpSpPr/>
          <p:nvPr/>
        </p:nvGrpSpPr>
        <p:grpSpPr>
          <a:xfrm>
            <a:off x="3139133" y="2826448"/>
            <a:ext cx="1004993" cy="1004993"/>
            <a:chOff x="2781779" y="2581128"/>
            <a:chExt cx="1004993" cy="1004993"/>
          </a:xfrm>
        </p:grpSpPr>
        <p:grpSp>
          <p:nvGrpSpPr>
            <p:cNvPr id="21" name="Group 21"/>
            <p:cNvGrpSpPr/>
            <p:nvPr/>
          </p:nvGrpSpPr>
          <p:grpSpPr>
            <a:xfrm>
              <a:off x="2781779" y="2581128"/>
              <a:ext cx="1004993" cy="1004993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6447" y="2775371"/>
              <a:ext cx="636395" cy="616507"/>
            </a:xfrm>
            <a:custGeom>
              <a:avLst/>
              <a:gdLst/>
              <a:ahLst/>
              <a:cxnLst/>
              <a:rect l="l" t="t" r="r" b="b"/>
              <a:pathLst>
                <a:path w="636395" h="616507">
                  <a:moveTo>
                    <a:pt x="0" y="0"/>
                  </a:moveTo>
                  <a:lnTo>
                    <a:pt x="636395" y="0"/>
                  </a:lnTo>
                  <a:lnTo>
                    <a:pt x="636395" y="616508"/>
                  </a:lnTo>
                  <a:lnTo>
                    <a:pt x="0" y="61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FF8CF1-A87E-40B0-0F35-280139F22149}"/>
              </a:ext>
            </a:extLst>
          </p:cNvPr>
          <p:cNvGrpSpPr/>
          <p:nvPr/>
        </p:nvGrpSpPr>
        <p:grpSpPr>
          <a:xfrm>
            <a:off x="3139133" y="4261496"/>
            <a:ext cx="1004993" cy="1004993"/>
            <a:chOff x="2823402" y="4243859"/>
            <a:chExt cx="1004993" cy="1004993"/>
          </a:xfrm>
        </p:grpSpPr>
        <p:grpSp>
          <p:nvGrpSpPr>
            <p:cNvPr id="25" name="Group 25"/>
            <p:cNvGrpSpPr/>
            <p:nvPr/>
          </p:nvGrpSpPr>
          <p:grpSpPr>
            <a:xfrm>
              <a:off x="2823402" y="4243859"/>
              <a:ext cx="1004993" cy="1004993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972555" y="4446158"/>
              <a:ext cx="642421" cy="553285"/>
            </a:xfrm>
            <a:custGeom>
              <a:avLst/>
              <a:gdLst/>
              <a:ahLst/>
              <a:cxnLst/>
              <a:rect l="l" t="t" r="r" b="b"/>
              <a:pathLst>
                <a:path w="642421" h="553285">
                  <a:moveTo>
                    <a:pt x="0" y="0"/>
                  </a:moveTo>
                  <a:lnTo>
                    <a:pt x="642420" y="0"/>
                  </a:lnTo>
                  <a:lnTo>
                    <a:pt x="642420" y="553284"/>
                  </a:lnTo>
                  <a:lnTo>
                    <a:pt x="0" y="55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56E93E-7BC4-DF77-FB3B-A3AE83FC22A1}"/>
              </a:ext>
            </a:extLst>
          </p:cNvPr>
          <p:cNvGrpSpPr/>
          <p:nvPr/>
        </p:nvGrpSpPr>
        <p:grpSpPr>
          <a:xfrm>
            <a:off x="3139133" y="5696544"/>
            <a:ext cx="1004993" cy="1004993"/>
            <a:chOff x="3294906" y="5398771"/>
            <a:chExt cx="1004993" cy="1004993"/>
          </a:xfrm>
        </p:grpSpPr>
        <p:grpSp>
          <p:nvGrpSpPr>
            <p:cNvPr id="28" name="Group 28"/>
            <p:cNvGrpSpPr/>
            <p:nvPr/>
          </p:nvGrpSpPr>
          <p:grpSpPr>
            <a:xfrm>
              <a:off x="3294906" y="5398771"/>
              <a:ext cx="1004993" cy="1004993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3470335" y="5569861"/>
              <a:ext cx="654134" cy="615704"/>
            </a:xfrm>
            <a:custGeom>
              <a:avLst/>
              <a:gdLst/>
              <a:ahLst/>
              <a:cxnLst/>
              <a:rect l="l" t="t" r="r" b="b"/>
              <a:pathLst>
                <a:path w="654134" h="615704">
                  <a:moveTo>
                    <a:pt x="0" y="0"/>
                  </a:moveTo>
                  <a:lnTo>
                    <a:pt x="654135" y="0"/>
                  </a:lnTo>
                  <a:lnTo>
                    <a:pt x="654135" y="615704"/>
                  </a:lnTo>
                  <a:lnTo>
                    <a:pt x="0" y="615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C089B46-1411-E1C4-6F55-6A5039F075EC}"/>
              </a:ext>
            </a:extLst>
          </p:cNvPr>
          <p:cNvGrpSpPr/>
          <p:nvPr/>
        </p:nvGrpSpPr>
        <p:grpSpPr>
          <a:xfrm>
            <a:off x="3139133" y="7131593"/>
            <a:ext cx="1004993" cy="1004993"/>
            <a:chOff x="8297479" y="6186296"/>
            <a:chExt cx="1004993" cy="1004993"/>
          </a:xfrm>
        </p:grpSpPr>
        <p:grpSp>
          <p:nvGrpSpPr>
            <p:cNvPr id="34" name="Group 34"/>
            <p:cNvGrpSpPr/>
            <p:nvPr/>
          </p:nvGrpSpPr>
          <p:grpSpPr>
            <a:xfrm>
              <a:off x="8297479" y="6186296"/>
              <a:ext cx="1004993" cy="1004993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8549586" y="6380517"/>
              <a:ext cx="545647" cy="616551"/>
            </a:xfrm>
            <a:custGeom>
              <a:avLst/>
              <a:gdLst/>
              <a:ahLst/>
              <a:cxnLst/>
              <a:rect l="l" t="t" r="r" b="b"/>
              <a:pathLst>
                <a:path w="545647" h="616551">
                  <a:moveTo>
                    <a:pt x="0" y="0"/>
                  </a:moveTo>
                  <a:lnTo>
                    <a:pt x="545648" y="0"/>
                  </a:lnTo>
                  <a:lnTo>
                    <a:pt x="545648" y="616551"/>
                  </a:lnTo>
                  <a:lnTo>
                    <a:pt x="0" y="61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4345127" y="674318"/>
            <a:ext cx="843733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Agenda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50370" y="3293784"/>
            <a:ext cx="5419540" cy="4776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Copilot Overview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550370" y="4660403"/>
            <a:ext cx="5761846" cy="468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Prompt</a:t>
            </a:r>
            <a:r>
              <a:rPr lang="en-US" sz="3200" b="1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Roboto Bold"/>
              </a:rPr>
              <a:t>examples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550370" y="6017404"/>
            <a:ext cx="3363299" cy="47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Use-cases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550370" y="7384022"/>
            <a:ext cx="3251527" cy="516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4400" b="1" dirty="0">
                <a:solidFill>
                  <a:srgbClr val="000000"/>
                </a:solidFill>
                <a:latin typeface="Roboto Bold"/>
              </a:rPr>
              <a:t>Wrap-up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90B7C-E12D-C94E-74C5-2A74A4ACA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>
            <a:extLst>
              <a:ext uri="{FF2B5EF4-FFF2-40B4-BE49-F238E27FC236}">
                <a16:creationId xmlns:a16="http://schemas.microsoft.com/office/drawing/2014/main" id="{231D842D-11AD-3799-3914-B44FC40C55A7}"/>
              </a:ext>
            </a:extLst>
          </p:cNvPr>
          <p:cNvSpPr/>
          <p:nvPr/>
        </p:nvSpPr>
        <p:spPr>
          <a:xfrm rot="-10800000" flipH="1">
            <a:off x="-2183210" y="-1945061"/>
            <a:ext cx="4882867" cy="3890122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79"/>
                </a:lnTo>
                <a:lnTo>
                  <a:pt x="6452848" y="5596379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F40A1D11-C754-2806-8745-812F3F90EA10}"/>
              </a:ext>
            </a:extLst>
          </p:cNvPr>
          <p:cNvSpPr txBox="1"/>
          <p:nvPr/>
        </p:nvSpPr>
        <p:spPr>
          <a:xfrm>
            <a:off x="1479521" y="2398012"/>
            <a:ext cx="1179402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25"/>
              </a:lnSpc>
              <a:spcBef>
                <a:spcPct val="0"/>
              </a:spcBef>
            </a:pPr>
            <a:r>
              <a:rPr lang="en-US" sz="802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What’s one administrative task you wish someone else could do for you?</a:t>
            </a:r>
          </a:p>
        </p:txBody>
      </p:sp>
      <p:pic>
        <p:nvPicPr>
          <p:cNvPr id="3" name="Picture 2" descr="A person leaning on a large question mark&#10;&#10;AI-generated content may be incorrect.">
            <a:extLst>
              <a:ext uri="{FF2B5EF4-FFF2-40B4-BE49-F238E27FC236}">
                <a16:creationId xmlns:a16="http://schemas.microsoft.com/office/drawing/2014/main" id="{57A4E873-7292-852B-2244-734A2DED9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5351" r="5671"/>
          <a:stretch>
            <a:fillRect/>
          </a:stretch>
        </p:blipFill>
        <p:spPr>
          <a:xfrm>
            <a:off x="13625661" y="2165497"/>
            <a:ext cx="4662339" cy="65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4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holding up colorful speech bubbles&#10;&#10;Description automatically generated">
            <a:extLst>
              <a:ext uri="{FF2B5EF4-FFF2-40B4-BE49-F238E27FC236}">
                <a16:creationId xmlns:a16="http://schemas.microsoft.com/office/drawing/2014/main" id="{CDE15C65-8A4D-8D0B-368C-9394A5D84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2840"/>
          <a:stretch/>
        </p:blipFill>
        <p:spPr>
          <a:xfrm>
            <a:off x="996695" y="866775"/>
            <a:ext cx="16902961" cy="942022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259300" y="8127303"/>
            <a:ext cx="1802889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1477" y="-1426545"/>
            <a:ext cx="2293320" cy="2293320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19" y="0"/>
                </a:lnTo>
                <a:lnTo>
                  <a:pt x="2293319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543050" y="-54747"/>
            <a:ext cx="2760734" cy="10341747"/>
            <a:chOff x="0" y="0"/>
            <a:chExt cx="727107" cy="2723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7107" cy="2723752"/>
            </a:xfrm>
            <a:custGeom>
              <a:avLst/>
              <a:gdLst/>
              <a:ahLst/>
              <a:cxnLst/>
              <a:rect l="l" t="t" r="r" b="b"/>
              <a:pathLst>
                <a:path w="727107" h="2723752">
                  <a:moveTo>
                    <a:pt x="0" y="0"/>
                  </a:moveTo>
                  <a:lnTo>
                    <a:pt x="727107" y="0"/>
                  </a:lnTo>
                  <a:lnTo>
                    <a:pt x="7271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7271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-7572664" y="4943250"/>
            <a:ext cx="18288000" cy="338653"/>
            <a:chOff x="0" y="0"/>
            <a:chExt cx="4816593" cy="891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4178998" y="8008623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6452848" y="0"/>
                </a:moveTo>
                <a:lnTo>
                  <a:pt x="0" y="0"/>
                </a:lnTo>
                <a:lnTo>
                  <a:pt x="0" y="5596380"/>
                </a:lnTo>
                <a:lnTo>
                  <a:pt x="6452848" y="5596380"/>
                </a:lnTo>
                <a:lnTo>
                  <a:pt x="645284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57486C-90BF-2E52-AC48-75EFFA49C309}"/>
              </a:ext>
            </a:extLst>
          </p:cNvPr>
          <p:cNvSpPr txBox="1"/>
          <p:nvPr/>
        </p:nvSpPr>
        <p:spPr>
          <a:xfrm rot="194301">
            <a:off x="1998924" y="1473867"/>
            <a:ext cx="4418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Write a report?</a:t>
            </a:r>
          </a:p>
          <a:p>
            <a:pPr algn="ctr"/>
            <a:r>
              <a:rPr lang="en-US" sz="4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Summarize a document?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44F39D-82CD-E985-483E-EFA77D40D4C6}"/>
              </a:ext>
            </a:extLst>
          </p:cNvPr>
          <p:cNvSpPr txBox="1"/>
          <p:nvPr/>
        </p:nvSpPr>
        <p:spPr>
          <a:xfrm rot="229712">
            <a:off x="7392344" y="5438927"/>
            <a:ext cx="27927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Conduct</a:t>
            </a:r>
          </a:p>
          <a:p>
            <a:r>
              <a:rPr lang="en-US" sz="48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research?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B5D26-449C-2E4D-6F7D-4F10CB1B65BA}"/>
              </a:ext>
            </a:extLst>
          </p:cNvPr>
          <p:cNvSpPr txBox="1"/>
          <p:nvPr/>
        </p:nvSpPr>
        <p:spPr>
          <a:xfrm rot="503822">
            <a:off x="9276408" y="2510486"/>
            <a:ext cx="5463589" cy="148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Analyze a spreadsheet?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07C535-3FF4-AAFB-20B9-D90DAA9DA3FE}"/>
              </a:ext>
            </a:extLst>
          </p:cNvPr>
          <p:cNvSpPr txBox="1"/>
          <p:nvPr/>
        </p:nvSpPr>
        <p:spPr>
          <a:xfrm rot="934388">
            <a:off x="13919868" y="1337129"/>
            <a:ext cx="36006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Compose an email or draft a policy?</a:t>
            </a:r>
          </a:p>
        </p:txBody>
      </p:sp>
    </p:spTree>
    <p:extLst>
      <p:ext uri="{BB962C8B-B14F-4D97-AF65-F5344CB8AC3E}">
        <p14:creationId xmlns:p14="http://schemas.microsoft.com/office/powerpoint/2010/main" val="61599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using a megaphone&#10;&#10;AI-generated content may be incorrect.">
            <a:extLst>
              <a:ext uri="{FF2B5EF4-FFF2-40B4-BE49-F238E27FC236}">
                <a16:creationId xmlns:a16="http://schemas.microsoft.com/office/drawing/2014/main" id="{5B3589F1-9276-DF59-41C8-0A0A8A82D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97" y="2158962"/>
            <a:ext cx="5795350" cy="57953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889208" y="9205509"/>
            <a:ext cx="1945801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070316" y="-23823"/>
            <a:ext cx="1217684" cy="10341747"/>
            <a:chOff x="0" y="0"/>
            <a:chExt cx="320707" cy="2723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7641135" y="4974173"/>
            <a:ext cx="18288000" cy="338653"/>
            <a:chOff x="0" y="0"/>
            <a:chExt cx="4816593" cy="89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197724" y="8369085"/>
            <a:ext cx="3036493" cy="194883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89208" y="-1351309"/>
            <a:ext cx="2293320" cy="2106052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3B9C623-2311-3A95-F15D-551A96417430}"/>
              </a:ext>
            </a:extLst>
          </p:cNvPr>
          <p:cNvSpPr txBox="1"/>
          <p:nvPr/>
        </p:nvSpPr>
        <p:spPr>
          <a:xfrm>
            <a:off x="454507" y="935569"/>
            <a:ext cx="17378985" cy="567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72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What</a:t>
            </a:r>
            <a:r>
              <a:rPr lang="en-US" sz="6600" b="1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72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is Copilot Chat?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8BC954-382E-473A-C892-93B93AB73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53" y="2282610"/>
            <a:ext cx="9780843" cy="737758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ptos" panose="020B0004020202020204" pitchFamily="34" charset="0"/>
              </a:rPr>
              <a:t>Think of it as your </a:t>
            </a:r>
            <a:r>
              <a:rPr lang="en-US" sz="4000" b="1" dirty="0">
                <a:latin typeface="Aptos" panose="020B0004020202020204" pitchFamily="34" charset="0"/>
              </a:rPr>
              <a:t>‘helpful intern’</a:t>
            </a:r>
            <a:br>
              <a:rPr lang="en-US" sz="4000" b="1" dirty="0">
                <a:latin typeface="Aptos" panose="020B0004020202020204" pitchFamily="34" charset="0"/>
              </a:rPr>
            </a:br>
            <a:endParaRPr lang="en-US" sz="4000" b="1" dirty="0">
              <a:latin typeface="Aptos" panose="020B0004020202020204" pitchFamily="34" charset="0"/>
            </a:endParaRPr>
          </a:p>
          <a:p>
            <a:r>
              <a:rPr lang="en-US" sz="4000" b="1" dirty="0">
                <a:latin typeface="Aptos" panose="020B0004020202020204" pitchFamily="34" charset="0"/>
              </a:rPr>
              <a:t>Where to access it</a:t>
            </a:r>
            <a:r>
              <a:rPr lang="en-US" sz="4000" dirty="0">
                <a:latin typeface="Aptos" panose="020B0004020202020204" pitchFamily="34" charset="0"/>
              </a:rPr>
              <a:t>: </a:t>
            </a:r>
            <a:r>
              <a:rPr lang="en-US" sz="4000" dirty="0">
                <a:latin typeface="Aptos" panose="020B0004020202020204" pitchFamily="34" charset="0"/>
                <a:hlinkClick r:id="rId7"/>
              </a:rPr>
              <a:t>www.office.com</a:t>
            </a:r>
            <a:r>
              <a:rPr lang="en-US" sz="4000" dirty="0">
                <a:latin typeface="Aptos" panose="020B0004020202020204" pitchFamily="34" charset="0"/>
              </a:rPr>
              <a:t> &gt; Chat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r>
              <a:rPr lang="en-US" sz="4000" b="1" dirty="0">
                <a:latin typeface="Aptos" panose="020B0004020202020204" pitchFamily="34" charset="0"/>
              </a:rPr>
              <a:t>Enterprise Data Security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r>
              <a:rPr lang="en-US" sz="4000" b="1" dirty="0">
                <a:latin typeface="Aptos" panose="020B0004020202020204" pitchFamily="34" charset="0"/>
              </a:rPr>
              <a:t>PROMPT</a:t>
            </a:r>
            <a:r>
              <a:rPr lang="en-US" sz="4000" dirty="0">
                <a:latin typeface="Aptos" panose="020B0004020202020204" pitchFamily="34" charset="0"/>
              </a:rPr>
              <a:t>: “I’m new to Copilot. Can you give me a few basic ideas of things I can do?”</a:t>
            </a:r>
          </a:p>
        </p:txBody>
      </p:sp>
    </p:spTree>
    <p:extLst>
      <p:ext uri="{BB962C8B-B14F-4D97-AF65-F5344CB8AC3E}">
        <p14:creationId xmlns:p14="http://schemas.microsoft.com/office/powerpoint/2010/main" val="335348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1AF4-5722-F1CC-BBD3-4533DE39D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w of binders with one red one standing in front of them&#10;&#10;AI-generated content may be incorrect.">
            <a:extLst>
              <a:ext uri="{FF2B5EF4-FFF2-40B4-BE49-F238E27FC236}">
                <a16:creationId xmlns:a16="http://schemas.microsoft.com/office/drawing/2014/main" id="{E769F177-45C0-4E88-DD19-C28DD4E1C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44" y="2632318"/>
            <a:ext cx="5766993" cy="576699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649F4CD6-58EE-B9BB-F683-E2278F6EB28C}"/>
              </a:ext>
            </a:extLst>
          </p:cNvPr>
          <p:cNvSpPr/>
          <p:nvPr/>
        </p:nvSpPr>
        <p:spPr>
          <a:xfrm>
            <a:off x="13889208" y="9205509"/>
            <a:ext cx="1945801" cy="1802889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52A8480-B98E-DB3B-4687-5A80CAA2B3D6}"/>
              </a:ext>
            </a:extLst>
          </p:cNvPr>
          <p:cNvGrpSpPr/>
          <p:nvPr/>
        </p:nvGrpSpPr>
        <p:grpSpPr>
          <a:xfrm>
            <a:off x="17099122" y="-23823"/>
            <a:ext cx="1188878" cy="10341747"/>
            <a:chOff x="0" y="0"/>
            <a:chExt cx="320707" cy="272375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F9EB757-6551-1D6F-B3E8-DB09EA7332D0}"/>
                </a:ext>
              </a:extLst>
            </p:cNvPr>
            <p:cNvSpPr/>
            <p:nvPr/>
          </p:nvSpPr>
          <p:spPr>
            <a:xfrm>
              <a:off x="0" y="0"/>
              <a:ext cx="320707" cy="2723752"/>
            </a:xfrm>
            <a:custGeom>
              <a:avLst/>
              <a:gdLst/>
              <a:ahLst/>
              <a:cxnLst/>
              <a:rect l="l" t="t" r="r" b="b"/>
              <a:pathLst>
                <a:path w="320707" h="2723752">
                  <a:moveTo>
                    <a:pt x="0" y="0"/>
                  </a:moveTo>
                  <a:lnTo>
                    <a:pt x="320707" y="0"/>
                  </a:lnTo>
                  <a:lnTo>
                    <a:pt x="320707" y="2723752"/>
                  </a:lnTo>
                  <a:lnTo>
                    <a:pt x="0" y="27237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3350EA8-2D28-0B31-F477-F75218348EF0}"/>
                </a:ext>
              </a:extLst>
            </p:cNvPr>
            <p:cNvSpPr txBox="1"/>
            <p:nvPr/>
          </p:nvSpPr>
          <p:spPr>
            <a:xfrm>
              <a:off x="0" y="-47625"/>
              <a:ext cx="320707" cy="2771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419DFA0-4589-862B-4FD3-3E649D73F43C}"/>
              </a:ext>
            </a:extLst>
          </p:cNvPr>
          <p:cNvGrpSpPr/>
          <p:nvPr/>
        </p:nvGrpSpPr>
        <p:grpSpPr>
          <a:xfrm rot="-5400000">
            <a:off x="7641135" y="4974173"/>
            <a:ext cx="18288000" cy="338653"/>
            <a:chOff x="0" y="0"/>
            <a:chExt cx="4816593" cy="8919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490FAE2-CF89-3D96-74F3-0DFD85F7FCCC}"/>
                </a:ext>
              </a:extLst>
            </p:cNvPr>
            <p:cNvSpPr/>
            <p:nvPr/>
          </p:nvSpPr>
          <p:spPr>
            <a:xfrm>
              <a:off x="0" y="0"/>
              <a:ext cx="4816592" cy="89193"/>
            </a:xfrm>
            <a:custGeom>
              <a:avLst/>
              <a:gdLst/>
              <a:ahLst/>
              <a:cxnLst/>
              <a:rect l="l" t="t" r="r" b="b"/>
              <a:pathLst>
                <a:path w="4816592" h="89193">
                  <a:moveTo>
                    <a:pt x="0" y="0"/>
                  </a:moveTo>
                  <a:lnTo>
                    <a:pt x="4816592" y="0"/>
                  </a:lnTo>
                  <a:lnTo>
                    <a:pt x="4816592" y="89193"/>
                  </a:lnTo>
                  <a:lnTo>
                    <a:pt x="0" y="89193"/>
                  </a:lnTo>
                  <a:close/>
                </a:path>
              </a:pathLst>
            </a:custGeom>
            <a:solidFill>
              <a:srgbClr val="1486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B2B4FE0-C998-ED66-3698-1DC9E77A4860}"/>
                </a:ext>
              </a:extLst>
            </p:cNvPr>
            <p:cNvSpPr txBox="1"/>
            <p:nvPr/>
          </p:nvSpPr>
          <p:spPr>
            <a:xfrm>
              <a:off x="0" y="-38100"/>
              <a:ext cx="4816593" cy="127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F3A0200-2523-A868-F9B2-DA1D75FFCD09}"/>
              </a:ext>
            </a:extLst>
          </p:cNvPr>
          <p:cNvSpPr/>
          <p:nvPr/>
        </p:nvSpPr>
        <p:spPr>
          <a:xfrm>
            <a:off x="-2197724" y="8369085"/>
            <a:ext cx="2905647" cy="194883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8" y="0"/>
                </a:lnTo>
                <a:lnTo>
                  <a:pt x="6452848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B4C6CA2-F673-9797-57F7-F41AC025A988}"/>
              </a:ext>
            </a:extLst>
          </p:cNvPr>
          <p:cNvSpPr/>
          <p:nvPr/>
        </p:nvSpPr>
        <p:spPr>
          <a:xfrm>
            <a:off x="13889208" y="-1351309"/>
            <a:ext cx="2293320" cy="2106052"/>
          </a:xfrm>
          <a:custGeom>
            <a:avLst/>
            <a:gdLst/>
            <a:ahLst/>
            <a:cxnLst/>
            <a:rect l="l" t="t" r="r" b="b"/>
            <a:pathLst>
              <a:path w="2293320" h="2293320">
                <a:moveTo>
                  <a:pt x="0" y="0"/>
                </a:moveTo>
                <a:lnTo>
                  <a:pt x="2293320" y="0"/>
                </a:lnTo>
                <a:lnTo>
                  <a:pt x="2293320" y="2293320"/>
                </a:lnTo>
                <a:lnTo>
                  <a:pt x="0" y="229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D3345280-FFE4-824B-D4B6-D0D201875913}"/>
              </a:ext>
            </a:extLst>
          </p:cNvPr>
          <p:cNvSpPr txBox="1"/>
          <p:nvPr/>
        </p:nvSpPr>
        <p:spPr>
          <a:xfrm>
            <a:off x="454507" y="935569"/>
            <a:ext cx="17378985" cy="567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72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Examples…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C4BDF5D-F304-016B-E17F-0B936758F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07" y="2168012"/>
            <a:ext cx="10695274" cy="7801897"/>
          </a:xfrm>
        </p:spPr>
        <p:txBody>
          <a:bodyPr>
            <a:normAutofit/>
          </a:bodyPr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Summarize </a:t>
            </a:r>
            <a:r>
              <a:rPr lang="en-US" sz="4000" dirty="0">
                <a:latin typeface="Aptos" panose="020B0004020202020204" pitchFamily="34" charset="0"/>
              </a:rPr>
              <a:t>documents, web pages, etc.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Draft </a:t>
            </a:r>
            <a:r>
              <a:rPr lang="en-US" sz="4000" dirty="0">
                <a:latin typeface="Aptos" panose="020B0004020202020204" pitchFamily="34" charset="0"/>
              </a:rPr>
              <a:t>reports, policies etc.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Analyze </a:t>
            </a:r>
            <a:r>
              <a:rPr lang="en-US" sz="4000" dirty="0">
                <a:latin typeface="Aptos" panose="020B0004020202020204" pitchFamily="34" charset="0"/>
              </a:rPr>
              <a:t>data</a:t>
            </a:r>
            <a:br>
              <a:rPr lang="en-US" sz="4000" b="1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4000" b="1" dirty="0">
                <a:latin typeface="Aptos" panose="020B0004020202020204" pitchFamily="34" charset="0"/>
              </a:rPr>
              <a:t>Learning, research, brainstorm ideas </a:t>
            </a:r>
            <a:r>
              <a:rPr lang="en-US" sz="4000" dirty="0">
                <a:latin typeface="Aptos" panose="020B0004020202020204" pitchFamily="34" charset="0"/>
              </a:rPr>
              <a:t>(including ‘Google type’ searches)</a:t>
            </a:r>
            <a:br>
              <a:rPr lang="en-US" sz="4000" dirty="0">
                <a:latin typeface="Aptos" panose="020B0004020202020204" pitchFamily="34" charset="0"/>
              </a:rPr>
            </a:br>
            <a:endParaRPr lang="en-US" sz="4000" dirty="0">
              <a:latin typeface="Aptos" panose="020B0004020202020204" pitchFamily="34" charset="0"/>
            </a:endParaRPr>
          </a:p>
          <a:p>
            <a:pPr marL="457200" indent="-285750"/>
            <a:r>
              <a:rPr lang="en-US" sz="4000" b="1" dirty="0">
                <a:latin typeface="Aptos" panose="020B0004020202020204" pitchFamily="34" charset="0"/>
              </a:rPr>
              <a:t>Generate images</a:t>
            </a:r>
            <a:endParaRPr lang="en-US" sz="4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0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870501" y="0"/>
            <a:ext cx="15430157" cy="1054589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solidFill>
            <a:srgbClr val="F1945B">
              <a:alpha val="80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870501" y="0"/>
            <a:ext cx="15430157" cy="10545890"/>
          </a:xfrm>
          <a:custGeom>
            <a:avLst/>
            <a:gdLst/>
            <a:ahLst/>
            <a:cxnLst/>
            <a:rect l="l" t="t" r="r" b="b"/>
            <a:pathLst>
              <a:path w="5508856" h="3765081">
                <a:moveTo>
                  <a:pt x="0" y="0"/>
                </a:moveTo>
                <a:lnTo>
                  <a:pt x="3335085" y="0"/>
                </a:lnTo>
                <a:lnTo>
                  <a:pt x="5508856" y="3765081"/>
                </a:lnTo>
                <a:lnTo>
                  <a:pt x="2173770" y="37650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674942" y="4303160"/>
            <a:ext cx="827923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How to talk to Copilot</a:t>
            </a:r>
          </a:p>
        </p:txBody>
      </p:sp>
      <p:sp>
        <p:nvSpPr>
          <p:cNvPr id="6" name="Freeform 6"/>
          <p:cNvSpPr/>
          <p:nvPr/>
        </p:nvSpPr>
        <p:spPr>
          <a:xfrm>
            <a:off x="-2622339" y="7919689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79"/>
                </a:lnTo>
                <a:lnTo>
                  <a:pt x="0" y="5596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3367400" y="-2798190"/>
            <a:ext cx="6452848" cy="5596379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6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10051502"/>
            <a:ext cx="18287996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>
            <a:off x="15589046" y="-2261876"/>
            <a:ext cx="4216454" cy="3943192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36809" y="371036"/>
            <a:ext cx="836203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8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Prompt Elements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893F117-39BF-7E94-4987-A6B7D00206B9}"/>
              </a:ext>
            </a:extLst>
          </p:cNvPr>
          <p:cNvGrpSpPr/>
          <p:nvPr/>
        </p:nvGrpSpPr>
        <p:grpSpPr>
          <a:xfrm>
            <a:off x="774531" y="2121793"/>
            <a:ext cx="1004993" cy="1004993"/>
            <a:chOff x="774531" y="2121793"/>
            <a:chExt cx="1004993" cy="1004993"/>
          </a:xfrm>
        </p:grpSpPr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0E1378C9-2459-5D37-3A0C-E0959E9260C2}"/>
                </a:ext>
              </a:extLst>
            </p:cNvPr>
            <p:cNvGrpSpPr/>
            <p:nvPr/>
          </p:nvGrpSpPr>
          <p:grpSpPr>
            <a:xfrm>
              <a:off x="774531" y="2121793"/>
              <a:ext cx="1004993" cy="1004993"/>
              <a:chOff x="0" y="0"/>
              <a:chExt cx="812800" cy="812800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18748081-8124-33F8-1B45-6F61FD7E3C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DFD8F298-82F3-8E15-72C3-45AFEFD6D47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EB1063D0-0BDF-C2A0-43A2-9CE136908F18}"/>
                </a:ext>
              </a:extLst>
            </p:cNvPr>
            <p:cNvSpPr/>
            <p:nvPr/>
          </p:nvSpPr>
          <p:spPr>
            <a:xfrm>
              <a:off x="978250" y="2358849"/>
              <a:ext cx="642421" cy="553285"/>
            </a:xfrm>
            <a:custGeom>
              <a:avLst/>
              <a:gdLst/>
              <a:ahLst/>
              <a:cxnLst/>
              <a:rect l="l" t="t" r="r" b="b"/>
              <a:pathLst>
                <a:path w="642421" h="553285">
                  <a:moveTo>
                    <a:pt x="0" y="0"/>
                  </a:moveTo>
                  <a:lnTo>
                    <a:pt x="642420" y="0"/>
                  </a:lnTo>
                  <a:lnTo>
                    <a:pt x="642420" y="553284"/>
                  </a:lnTo>
                  <a:lnTo>
                    <a:pt x="0" y="55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3">
            <a:extLst>
              <a:ext uri="{FF2B5EF4-FFF2-40B4-BE49-F238E27FC236}">
                <a16:creationId xmlns:a16="http://schemas.microsoft.com/office/drawing/2014/main" id="{701F728F-B5F9-1F3E-33BD-62BA8228D479}"/>
              </a:ext>
            </a:extLst>
          </p:cNvPr>
          <p:cNvSpPr txBox="1"/>
          <p:nvPr/>
        </p:nvSpPr>
        <p:spPr>
          <a:xfrm>
            <a:off x="2185768" y="2589129"/>
            <a:ext cx="3928995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A clear ‘ask’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id="{EE798710-03B2-90CE-168D-1468BC056373}"/>
              </a:ext>
            </a:extLst>
          </p:cNvPr>
          <p:cNvSpPr txBox="1"/>
          <p:nvPr/>
        </p:nvSpPr>
        <p:spPr>
          <a:xfrm>
            <a:off x="2185768" y="3955748"/>
            <a:ext cx="4103956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Context</a:t>
            </a: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8B5AE0E7-F924-76D1-774D-AD03F8753AB5}"/>
              </a:ext>
            </a:extLst>
          </p:cNvPr>
          <p:cNvSpPr txBox="1"/>
          <p:nvPr/>
        </p:nvSpPr>
        <p:spPr>
          <a:xfrm>
            <a:off x="2185768" y="5312749"/>
            <a:ext cx="336329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Desired output</a:t>
            </a:r>
          </a:p>
        </p:txBody>
      </p:sp>
      <p:sp>
        <p:nvSpPr>
          <p:cNvPr id="45" name="TextBox 51">
            <a:extLst>
              <a:ext uri="{FF2B5EF4-FFF2-40B4-BE49-F238E27FC236}">
                <a16:creationId xmlns:a16="http://schemas.microsoft.com/office/drawing/2014/main" id="{FC7AA87E-B0C2-848E-4B6F-F7E60C2DBBDC}"/>
              </a:ext>
            </a:extLst>
          </p:cNvPr>
          <p:cNvSpPr txBox="1"/>
          <p:nvPr/>
        </p:nvSpPr>
        <p:spPr>
          <a:xfrm>
            <a:off x="2185768" y="6679367"/>
            <a:ext cx="888862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Examples (if applicable)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0E1ABD3-3967-910C-EDDA-443A3E60388A}"/>
              </a:ext>
            </a:extLst>
          </p:cNvPr>
          <p:cNvGrpSpPr/>
          <p:nvPr/>
        </p:nvGrpSpPr>
        <p:grpSpPr>
          <a:xfrm>
            <a:off x="774531" y="3556841"/>
            <a:ext cx="1004993" cy="1004993"/>
            <a:chOff x="774531" y="3556841"/>
            <a:chExt cx="1004993" cy="1004993"/>
          </a:xfrm>
        </p:grpSpPr>
        <p:grpSp>
          <p:nvGrpSpPr>
            <p:cNvPr id="28" name="Group 25">
              <a:extLst>
                <a:ext uri="{FF2B5EF4-FFF2-40B4-BE49-F238E27FC236}">
                  <a16:creationId xmlns:a16="http://schemas.microsoft.com/office/drawing/2014/main" id="{FB9E28F0-B00B-EC4F-DBF8-D5A0EEE6BE17}"/>
                </a:ext>
              </a:extLst>
            </p:cNvPr>
            <p:cNvGrpSpPr/>
            <p:nvPr/>
          </p:nvGrpSpPr>
          <p:grpSpPr>
            <a:xfrm>
              <a:off x="774531" y="3556841"/>
              <a:ext cx="1004993" cy="1004993"/>
              <a:chOff x="0" y="0"/>
              <a:chExt cx="812800" cy="812800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35933C1B-33D9-8D4C-9004-62878070CF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27">
                <a:extLst>
                  <a:ext uri="{FF2B5EF4-FFF2-40B4-BE49-F238E27FC236}">
                    <a16:creationId xmlns:a16="http://schemas.microsoft.com/office/drawing/2014/main" id="{644E726A-3556-4517-56A0-01C101FA44E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B01E3F5E-2383-6A7C-AEF9-9618E254F74B}"/>
                </a:ext>
              </a:extLst>
            </p:cNvPr>
            <p:cNvSpPr/>
            <p:nvPr/>
          </p:nvSpPr>
          <p:spPr>
            <a:xfrm>
              <a:off x="949960" y="3747161"/>
              <a:ext cx="636395" cy="616507"/>
            </a:xfrm>
            <a:custGeom>
              <a:avLst/>
              <a:gdLst/>
              <a:ahLst/>
              <a:cxnLst/>
              <a:rect l="l" t="t" r="r" b="b"/>
              <a:pathLst>
                <a:path w="636395" h="616507">
                  <a:moveTo>
                    <a:pt x="0" y="0"/>
                  </a:moveTo>
                  <a:lnTo>
                    <a:pt x="636395" y="0"/>
                  </a:lnTo>
                  <a:lnTo>
                    <a:pt x="636395" y="616508"/>
                  </a:lnTo>
                  <a:lnTo>
                    <a:pt x="0" y="61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CBEBF5-B1DA-0022-2788-1E2022FACFB4}"/>
              </a:ext>
            </a:extLst>
          </p:cNvPr>
          <p:cNvGrpSpPr/>
          <p:nvPr/>
        </p:nvGrpSpPr>
        <p:grpSpPr>
          <a:xfrm>
            <a:off x="796963" y="4991889"/>
            <a:ext cx="1004993" cy="1004993"/>
            <a:chOff x="796963" y="4991889"/>
            <a:chExt cx="1004993" cy="1004993"/>
          </a:xfrm>
        </p:grpSpPr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80011C37-D332-3460-5101-91DAE14BF048}"/>
                </a:ext>
              </a:extLst>
            </p:cNvPr>
            <p:cNvSpPr/>
            <p:nvPr/>
          </p:nvSpPr>
          <p:spPr>
            <a:xfrm>
              <a:off x="796963" y="499188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5C791072-1457-7DE1-28CD-4BDCD64C697D}"/>
                </a:ext>
              </a:extLst>
            </p:cNvPr>
            <p:cNvSpPr txBox="1"/>
            <p:nvPr/>
          </p:nvSpPr>
          <p:spPr>
            <a:xfrm>
              <a:off x="868749" y="503899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6" name="Shape 2452">
              <a:extLst>
                <a:ext uri="{FF2B5EF4-FFF2-40B4-BE49-F238E27FC236}">
                  <a16:creationId xmlns:a16="http://schemas.microsoft.com/office/drawing/2014/main" id="{08907BB1-1EEF-56A3-79BA-ACD052F7703C}"/>
                </a:ext>
              </a:extLst>
            </p:cNvPr>
            <p:cNvSpPr/>
            <p:nvPr/>
          </p:nvSpPr>
          <p:spPr>
            <a:xfrm>
              <a:off x="978250" y="5241956"/>
              <a:ext cx="617096" cy="50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3200"/>
                  </a:moveTo>
                  <a:lnTo>
                    <a:pt x="5400" y="13200"/>
                  </a:lnTo>
                  <a:cubicBezTo>
                    <a:pt x="5129" y="13200"/>
                    <a:pt x="4909" y="13469"/>
                    <a:pt x="4909" y="13800"/>
                  </a:cubicBezTo>
                  <a:cubicBezTo>
                    <a:pt x="4909" y="14132"/>
                    <a:pt x="5129" y="14400"/>
                    <a:pt x="5400" y="14400"/>
                  </a:cubicBezTo>
                  <a:lnTo>
                    <a:pt x="21109" y="14400"/>
                  </a:lnTo>
                  <a:cubicBezTo>
                    <a:pt x="21380" y="14400"/>
                    <a:pt x="21600" y="14132"/>
                    <a:pt x="21600" y="13800"/>
                  </a:cubicBezTo>
                  <a:cubicBezTo>
                    <a:pt x="21600" y="13469"/>
                    <a:pt x="21380" y="13200"/>
                    <a:pt x="21109" y="13200"/>
                  </a:cubicBezTo>
                  <a:moveTo>
                    <a:pt x="21109" y="7200"/>
                  </a:moveTo>
                  <a:lnTo>
                    <a:pt x="5400" y="7200"/>
                  </a:lnTo>
                  <a:cubicBezTo>
                    <a:pt x="5129" y="7200"/>
                    <a:pt x="4909" y="7469"/>
                    <a:pt x="4909" y="7800"/>
                  </a:cubicBezTo>
                  <a:cubicBezTo>
                    <a:pt x="4909" y="8132"/>
                    <a:pt x="5129" y="8401"/>
                    <a:pt x="5400" y="8401"/>
                  </a:cubicBezTo>
                  <a:lnTo>
                    <a:pt x="21109" y="8401"/>
                  </a:lnTo>
                  <a:cubicBezTo>
                    <a:pt x="21380" y="8401"/>
                    <a:pt x="21600" y="8132"/>
                    <a:pt x="21600" y="7800"/>
                  </a:cubicBezTo>
                  <a:cubicBezTo>
                    <a:pt x="21600" y="7469"/>
                    <a:pt x="21380" y="7200"/>
                    <a:pt x="21109" y="7200"/>
                  </a:cubicBezTo>
                  <a:moveTo>
                    <a:pt x="1473" y="0"/>
                  </a:moveTo>
                  <a:cubicBezTo>
                    <a:pt x="659" y="0"/>
                    <a:pt x="0" y="807"/>
                    <a:pt x="0" y="1800"/>
                  </a:cubicBezTo>
                  <a:cubicBezTo>
                    <a:pt x="0" y="2794"/>
                    <a:pt x="659" y="3600"/>
                    <a:pt x="1473" y="3600"/>
                  </a:cubicBezTo>
                  <a:cubicBezTo>
                    <a:pt x="2286" y="3600"/>
                    <a:pt x="2945" y="2794"/>
                    <a:pt x="2945" y="1800"/>
                  </a:cubicBezTo>
                  <a:cubicBezTo>
                    <a:pt x="2945" y="807"/>
                    <a:pt x="2286" y="0"/>
                    <a:pt x="1473" y="0"/>
                  </a:cubicBezTo>
                  <a:moveTo>
                    <a:pt x="21109" y="19200"/>
                  </a:moveTo>
                  <a:lnTo>
                    <a:pt x="5400" y="19200"/>
                  </a:lnTo>
                  <a:cubicBezTo>
                    <a:pt x="5129" y="19200"/>
                    <a:pt x="4909" y="19469"/>
                    <a:pt x="4909" y="19800"/>
                  </a:cubicBezTo>
                  <a:cubicBezTo>
                    <a:pt x="4909" y="20132"/>
                    <a:pt x="5129" y="20400"/>
                    <a:pt x="5400" y="20400"/>
                  </a:cubicBezTo>
                  <a:lnTo>
                    <a:pt x="21109" y="20400"/>
                  </a:lnTo>
                  <a:cubicBezTo>
                    <a:pt x="21380" y="20400"/>
                    <a:pt x="21600" y="20132"/>
                    <a:pt x="21600" y="19800"/>
                  </a:cubicBezTo>
                  <a:cubicBezTo>
                    <a:pt x="21600" y="19469"/>
                    <a:pt x="21380" y="19200"/>
                    <a:pt x="21109" y="19200"/>
                  </a:cubicBezTo>
                  <a:moveTo>
                    <a:pt x="5400" y="2400"/>
                  </a:moveTo>
                  <a:lnTo>
                    <a:pt x="21109" y="2400"/>
                  </a:lnTo>
                  <a:cubicBezTo>
                    <a:pt x="21380" y="2400"/>
                    <a:pt x="21600" y="2132"/>
                    <a:pt x="21600" y="1800"/>
                  </a:cubicBezTo>
                  <a:cubicBezTo>
                    <a:pt x="21600" y="1469"/>
                    <a:pt x="21380" y="1200"/>
                    <a:pt x="21109" y="1200"/>
                  </a:cubicBezTo>
                  <a:lnTo>
                    <a:pt x="5400" y="1200"/>
                  </a:lnTo>
                  <a:cubicBezTo>
                    <a:pt x="5129" y="1200"/>
                    <a:pt x="4909" y="1469"/>
                    <a:pt x="4909" y="1800"/>
                  </a:cubicBezTo>
                  <a:cubicBezTo>
                    <a:pt x="4909" y="2132"/>
                    <a:pt x="5129" y="2400"/>
                    <a:pt x="5400" y="2400"/>
                  </a:cubicBezTo>
                  <a:moveTo>
                    <a:pt x="1473" y="18000"/>
                  </a:moveTo>
                  <a:cubicBezTo>
                    <a:pt x="659" y="18000"/>
                    <a:pt x="0" y="18806"/>
                    <a:pt x="0" y="19800"/>
                  </a:cubicBezTo>
                  <a:cubicBezTo>
                    <a:pt x="0" y="20794"/>
                    <a:pt x="659" y="21600"/>
                    <a:pt x="1473" y="21600"/>
                  </a:cubicBezTo>
                  <a:cubicBezTo>
                    <a:pt x="2286" y="21600"/>
                    <a:pt x="2945" y="20794"/>
                    <a:pt x="2945" y="19800"/>
                  </a:cubicBezTo>
                  <a:cubicBezTo>
                    <a:pt x="2945" y="18806"/>
                    <a:pt x="2286" y="18000"/>
                    <a:pt x="1473" y="18000"/>
                  </a:cubicBezTo>
                  <a:moveTo>
                    <a:pt x="1473" y="6000"/>
                  </a:moveTo>
                  <a:cubicBezTo>
                    <a:pt x="659" y="6000"/>
                    <a:pt x="0" y="6807"/>
                    <a:pt x="0" y="7800"/>
                  </a:cubicBezTo>
                  <a:cubicBezTo>
                    <a:pt x="0" y="8794"/>
                    <a:pt x="659" y="9600"/>
                    <a:pt x="1473" y="9600"/>
                  </a:cubicBezTo>
                  <a:cubicBezTo>
                    <a:pt x="2286" y="9600"/>
                    <a:pt x="2945" y="8794"/>
                    <a:pt x="2945" y="7800"/>
                  </a:cubicBezTo>
                  <a:cubicBezTo>
                    <a:pt x="2945" y="6807"/>
                    <a:pt x="2286" y="6000"/>
                    <a:pt x="1473" y="6000"/>
                  </a:cubicBezTo>
                  <a:moveTo>
                    <a:pt x="1473" y="12000"/>
                  </a:moveTo>
                  <a:cubicBezTo>
                    <a:pt x="659" y="12000"/>
                    <a:pt x="0" y="12807"/>
                    <a:pt x="0" y="13800"/>
                  </a:cubicBezTo>
                  <a:cubicBezTo>
                    <a:pt x="0" y="14794"/>
                    <a:pt x="659" y="15600"/>
                    <a:pt x="1473" y="15600"/>
                  </a:cubicBezTo>
                  <a:cubicBezTo>
                    <a:pt x="2286" y="15600"/>
                    <a:pt x="2945" y="14794"/>
                    <a:pt x="2945" y="13800"/>
                  </a:cubicBezTo>
                  <a:cubicBezTo>
                    <a:pt x="2945" y="12807"/>
                    <a:pt x="2286" y="12000"/>
                    <a:pt x="1473" y="1200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C189CD-CED0-DFFA-6FE0-355B201E1C99}"/>
              </a:ext>
            </a:extLst>
          </p:cNvPr>
          <p:cNvGrpSpPr/>
          <p:nvPr/>
        </p:nvGrpSpPr>
        <p:grpSpPr>
          <a:xfrm>
            <a:off x="774531" y="6426938"/>
            <a:ext cx="1004993" cy="1004993"/>
            <a:chOff x="774531" y="6426938"/>
            <a:chExt cx="1004993" cy="1004993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788A6D81-D522-1214-6B94-24B81523B1E8}"/>
                </a:ext>
              </a:extLst>
            </p:cNvPr>
            <p:cNvSpPr/>
            <p:nvPr/>
          </p:nvSpPr>
          <p:spPr>
            <a:xfrm>
              <a:off x="774531" y="6426938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348B6064-3462-AB85-A9A4-0C5D2375F5A2}"/>
                </a:ext>
              </a:extLst>
            </p:cNvPr>
            <p:cNvSpPr txBox="1"/>
            <p:nvPr/>
          </p:nvSpPr>
          <p:spPr>
            <a:xfrm>
              <a:off x="868749" y="6474047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8" name="Shape 2405">
              <a:extLst>
                <a:ext uri="{FF2B5EF4-FFF2-40B4-BE49-F238E27FC236}">
                  <a16:creationId xmlns:a16="http://schemas.microsoft.com/office/drawing/2014/main" id="{A3FCB91F-4719-987E-5F8B-08D813481EFC}"/>
                </a:ext>
              </a:extLst>
            </p:cNvPr>
            <p:cNvSpPr/>
            <p:nvPr/>
          </p:nvSpPr>
          <p:spPr>
            <a:xfrm>
              <a:off x="1017317" y="6635633"/>
              <a:ext cx="578029" cy="57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solidFill>
              <a:srgbClr val="53585F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769CF181-27B7-F6B4-085F-9B3BC0E20B95}"/>
              </a:ext>
            </a:extLst>
          </p:cNvPr>
          <p:cNvSpPr txBox="1"/>
          <p:nvPr/>
        </p:nvSpPr>
        <p:spPr>
          <a:xfrm>
            <a:off x="2199993" y="8049428"/>
            <a:ext cx="598606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Conversational follow-ups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1A2E1BA-4F86-4A9A-9053-DA61BFE1D8A5}"/>
              </a:ext>
            </a:extLst>
          </p:cNvPr>
          <p:cNvGrpSpPr/>
          <p:nvPr/>
        </p:nvGrpSpPr>
        <p:grpSpPr>
          <a:xfrm>
            <a:off x="788756" y="7796999"/>
            <a:ext cx="1004993" cy="1004993"/>
            <a:chOff x="788756" y="7796999"/>
            <a:chExt cx="1004993" cy="1004993"/>
          </a:xfrm>
        </p:grpSpPr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5D84DAF2-3C77-3D16-4F6D-7E8EA1A11951}"/>
                </a:ext>
              </a:extLst>
            </p:cNvPr>
            <p:cNvSpPr/>
            <p:nvPr/>
          </p:nvSpPr>
          <p:spPr>
            <a:xfrm>
              <a:off x="788756" y="779699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9CA0FFE9-33B7-7E5E-A537-45FE22969FC0}"/>
                </a:ext>
              </a:extLst>
            </p:cNvPr>
            <p:cNvSpPr txBox="1"/>
            <p:nvPr/>
          </p:nvSpPr>
          <p:spPr>
            <a:xfrm>
              <a:off x="882974" y="784410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53" name="Shape 2397">
              <a:extLst>
                <a:ext uri="{FF2B5EF4-FFF2-40B4-BE49-F238E27FC236}">
                  <a16:creationId xmlns:a16="http://schemas.microsoft.com/office/drawing/2014/main" id="{6AAB44BC-5B2C-3596-278C-ED39C3D4B7F2}"/>
                </a:ext>
              </a:extLst>
            </p:cNvPr>
            <p:cNvSpPr/>
            <p:nvPr/>
          </p:nvSpPr>
          <p:spPr>
            <a:xfrm>
              <a:off x="955302" y="7935424"/>
              <a:ext cx="643450" cy="58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rgbClr val="53585F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pic>
        <p:nvPicPr>
          <p:cNvPr id="66" name="Picture 65" descr="A person holding a white speech bubble&#10;&#10;AI-generated content may be incorrect.">
            <a:extLst>
              <a:ext uri="{FF2B5EF4-FFF2-40B4-BE49-F238E27FC236}">
                <a16:creationId xmlns:a16="http://schemas.microsoft.com/office/drawing/2014/main" id="{3E0AF24E-50C5-8511-D7C0-D6966C7E64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20001" r="25106"/>
          <a:stretch>
            <a:fillRect/>
          </a:stretch>
        </p:blipFill>
        <p:spPr>
          <a:xfrm>
            <a:off x="9302501" y="2749743"/>
            <a:ext cx="6982528" cy="7192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93EBC-2C27-7F6B-A616-8D7324A94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>
            <a:extLst>
              <a:ext uri="{FF2B5EF4-FFF2-40B4-BE49-F238E27FC236}">
                <a16:creationId xmlns:a16="http://schemas.microsoft.com/office/drawing/2014/main" id="{AB61A396-767F-B0BB-E760-8E4B27BBC800}"/>
              </a:ext>
            </a:extLst>
          </p:cNvPr>
          <p:cNvSpPr/>
          <p:nvPr/>
        </p:nvSpPr>
        <p:spPr>
          <a:xfrm>
            <a:off x="0" y="10051502"/>
            <a:ext cx="18287996" cy="0"/>
          </a:xfrm>
          <a:prstGeom prst="line">
            <a:avLst/>
          </a:prstGeom>
          <a:ln w="238125" cap="flat">
            <a:solidFill>
              <a:srgbClr val="1486C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869DD47-C4AB-6760-8BB9-AB9D3B070965}"/>
              </a:ext>
            </a:extLst>
          </p:cNvPr>
          <p:cNvSpPr/>
          <p:nvPr/>
        </p:nvSpPr>
        <p:spPr>
          <a:xfrm rot="-10800000">
            <a:off x="16247026" y="-2261876"/>
            <a:ext cx="3558474" cy="3327855"/>
          </a:xfrm>
          <a:custGeom>
            <a:avLst/>
            <a:gdLst/>
            <a:ahLst/>
            <a:cxnLst/>
            <a:rect l="l" t="t" r="r" b="b"/>
            <a:pathLst>
              <a:path w="6452848" h="5596379">
                <a:moveTo>
                  <a:pt x="0" y="0"/>
                </a:moveTo>
                <a:lnTo>
                  <a:pt x="6452849" y="0"/>
                </a:lnTo>
                <a:lnTo>
                  <a:pt x="6452849" y="5596380"/>
                </a:lnTo>
                <a:lnTo>
                  <a:pt x="0" y="5596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9619F78-95B6-0439-4E98-9A5580109437}"/>
              </a:ext>
            </a:extLst>
          </p:cNvPr>
          <p:cNvSpPr txBox="1"/>
          <p:nvPr/>
        </p:nvSpPr>
        <p:spPr>
          <a:xfrm>
            <a:off x="796963" y="371036"/>
            <a:ext cx="790187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685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1486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old"/>
              </a:rPr>
              <a:t>Example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7966EC-ECE3-9CDF-96C3-860491CC08CA}"/>
              </a:ext>
            </a:extLst>
          </p:cNvPr>
          <p:cNvGrpSpPr/>
          <p:nvPr/>
        </p:nvGrpSpPr>
        <p:grpSpPr>
          <a:xfrm>
            <a:off x="774531" y="2121793"/>
            <a:ext cx="1004993" cy="1004993"/>
            <a:chOff x="774531" y="2121793"/>
            <a:chExt cx="1004993" cy="1004993"/>
          </a:xfrm>
        </p:grpSpPr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22BC5C51-FE19-E9B0-ECFF-2269EE3D1399}"/>
                </a:ext>
              </a:extLst>
            </p:cNvPr>
            <p:cNvGrpSpPr/>
            <p:nvPr/>
          </p:nvGrpSpPr>
          <p:grpSpPr>
            <a:xfrm>
              <a:off x="774531" y="2121793"/>
              <a:ext cx="1004993" cy="1004993"/>
              <a:chOff x="0" y="0"/>
              <a:chExt cx="812800" cy="812800"/>
            </a:xfrm>
          </p:grpSpPr>
          <p:sp>
            <p:nvSpPr>
              <p:cNvPr id="25" name="Freeform 22">
                <a:extLst>
                  <a:ext uri="{FF2B5EF4-FFF2-40B4-BE49-F238E27FC236}">
                    <a16:creationId xmlns:a16="http://schemas.microsoft.com/office/drawing/2014/main" id="{331C1937-38C8-4DC6-4717-80A81D4C1E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3">
                <a:extLst>
                  <a:ext uri="{FF2B5EF4-FFF2-40B4-BE49-F238E27FC236}">
                    <a16:creationId xmlns:a16="http://schemas.microsoft.com/office/drawing/2014/main" id="{661138F8-ADB7-1A36-6A88-ACB40A5D584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D8C165AF-B531-2379-7C6A-2C171EEB7ECB}"/>
                </a:ext>
              </a:extLst>
            </p:cNvPr>
            <p:cNvSpPr/>
            <p:nvPr/>
          </p:nvSpPr>
          <p:spPr>
            <a:xfrm>
              <a:off x="978250" y="2358849"/>
              <a:ext cx="642421" cy="553285"/>
            </a:xfrm>
            <a:custGeom>
              <a:avLst/>
              <a:gdLst/>
              <a:ahLst/>
              <a:cxnLst/>
              <a:rect l="l" t="t" r="r" b="b"/>
              <a:pathLst>
                <a:path w="642421" h="553285">
                  <a:moveTo>
                    <a:pt x="0" y="0"/>
                  </a:moveTo>
                  <a:lnTo>
                    <a:pt x="642420" y="0"/>
                  </a:lnTo>
                  <a:lnTo>
                    <a:pt x="642420" y="553284"/>
                  </a:lnTo>
                  <a:lnTo>
                    <a:pt x="0" y="55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3">
            <a:extLst>
              <a:ext uri="{FF2B5EF4-FFF2-40B4-BE49-F238E27FC236}">
                <a16:creationId xmlns:a16="http://schemas.microsoft.com/office/drawing/2014/main" id="{CBF0F061-9EDE-6C1A-7686-EF6D4AD4F15E}"/>
              </a:ext>
            </a:extLst>
          </p:cNvPr>
          <p:cNvSpPr txBox="1"/>
          <p:nvPr/>
        </p:nvSpPr>
        <p:spPr>
          <a:xfrm>
            <a:off x="2185768" y="2419939"/>
            <a:ext cx="3928995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A clear ‘ask’</a:t>
            </a:r>
          </a:p>
        </p:txBody>
      </p:sp>
      <p:sp>
        <p:nvSpPr>
          <p:cNvPr id="43" name="TextBox 45">
            <a:extLst>
              <a:ext uri="{FF2B5EF4-FFF2-40B4-BE49-F238E27FC236}">
                <a16:creationId xmlns:a16="http://schemas.microsoft.com/office/drawing/2014/main" id="{6EBD8073-4840-D292-6D8F-2C4BE69C7556}"/>
              </a:ext>
            </a:extLst>
          </p:cNvPr>
          <p:cNvSpPr txBox="1"/>
          <p:nvPr/>
        </p:nvSpPr>
        <p:spPr>
          <a:xfrm>
            <a:off x="2185768" y="3955748"/>
            <a:ext cx="4103956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49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Context</a:t>
            </a:r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88D5FEFA-16FA-5D49-EC4F-B6B2AE86F204}"/>
              </a:ext>
            </a:extLst>
          </p:cNvPr>
          <p:cNvSpPr txBox="1"/>
          <p:nvPr/>
        </p:nvSpPr>
        <p:spPr>
          <a:xfrm>
            <a:off x="2185768" y="5312749"/>
            <a:ext cx="3363299" cy="45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Desired output</a:t>
            </a:r>
          </a:p>
        </p:txBody>
      </p:sp>
      <p:sp>
        <p:nvSpPr>
          <p:cNvPr id="45" name="TextBox 51">
            <a:extLst>
              <a:ext uri="{FF2B5EF4-FFF2-40B4-BE49-F238E27FC236}">
                <a16:creationId xmlns:a16="http://schemas.microsoft.com/office/drawing/2014/main" id="{AD5AA544-F4A4-8D20-0388-2FF15E8733B8}"/>
              </a:ext>
            </a:extLst>
          </p:cNvPr>
          <p:cNvSpPr txBox="1"/>
          <p:nvPr/>
        </p:nvSpPr>
        <p:spPr>
          <a:xfrm>
            <a:off x="2185768" y="6679367"/>
            <a:ext cx="8888628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Examples (if applicable)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70BFAD-EAF9-F3E6-4375-0B79C2D3207A}"/>
              </a:ext>
            </a:extLst>
          </p:cNvPr>
          <p:cNvGrpSpPr/>
          <p:nvPr/>
        </p:nvGrpSpPr>
        <p:grpSpPr>
          <a:xfrm>
            <a:off x="774531" y="3556841"/>
            <a:ext cx="1004993" cy="1004993"/>
            <a:chOff x="774531" y="3556841"/>
            <a:chExt cx="1004993" cy="1004993"/>
          </a:xfrm>
        </p:grpSpPr>
        <p:grpSp>
          <p:nvGrpSpPr>
            <p:cNvPr id="28" name="Group 25">
              <a:extLst>
                <a:ext uri="{FF2B5EF4-FFF2-40B4-BE49-F238E27FC236}">
                  <a16:creationId xmlns:a16="http://schemas.microsoft.com/office/drawing/2014/main" id="{D31693AF-3E5C-2E63-EC0A-EBA1A3F1FB2A}"/>
                </a:ext>
              </a:extLst>
            </p:cNvPr>
            <p:cNvGrpSpPr/>
            <p:nvPr/>
          </p:nvGrpSpPr>
          <p:grpSpPr>
            <a:xfrm>
              <a:off x="774531" y="3556841"/>
              <a:ext cx="1004993" cy="1004993"/>
              <a:chOff x="0" y="0"/>
              <a:chExt cx="812800" cy="812800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C8D01016-820F-EAC9-39B3-0FE2624A31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1E87C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27">
                <a:extLst>
                  <a:ext uri="{FF2B5EF4-FFF2-40B4-BE49-F238E27FC236}">
                    <a16:creationId xmlns:a16="http://schemas.microsoft.com/office/drawing/2014/main" id="{346BF9DA-7EE1-C20C-C61D-B3D73E9438F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8EABB23-B332-1431-A924-0E275DA23978}"/>
                </a:ext>
              </a:extLst>
            </p:cNvPr>
            <p:cNvSpPr/>
            <p:nvPr/>
          </p:nvSpPr>
          <p:spPr>
            <a:xfrm>
              <a:off x="949960" y="3747161"/>
              <a:ext cx="636395" cy="616507"/>
            </a:xfrm>
            <a:custGeom>
              <a:avLst/>
              <a:gdLst/>
              <a:ahLst/>
              <a:cxnLst/>
              <a:rect l="l" t="t" r="r" b="b"/>
              <a:pathLst>
                <a:path w="636395" h="616507">
                  <a:moveTo>
                    <a:pt x="0" y="0"/>
                  </a:moveTo>
                  <a:lnTo>
                    <a:pt x="636395" y="0"/>
                  </a:lnTo>
                  <a:lnTo>
                    <a:pt x="636395" y="616508"/>
                  </a:lnTo>
                  <a:lnTo>
                    <a:pt x="0" y="616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0E77B53-F344-5A72-A447-897F926A5F15}"/>
              </a:ext>
            </a:extLst>
          </p:cNvPr>
          <p:cNvGrpSpPr/>
          <p:nvPr/>
        </p:nvGrpSpPr>
        <p:grpSpPr>
          <a:xfrm>
            <a:off x="796963" y="4991889"/>
            <a:ext cx="1004993" cy="1004993"/>
            <a:chOff x="796963" y="4991889"/>
            <a:chExt cx="1004993" cy="1004993"/>
          </a:xfrm>
        </p:grpSpPr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8FDA1148-116D-9A97-FDCD-0345FA84AC2B}"/>
                </a:ext>
              </a:extLst>
            </p:cNvPr>
            <p:cNvSpPr/>
            <p:nvPr/>
          </p:nvSpPr>
          <p:spPr>
            <a:xfrm>
              <a:off x="796963" y="499188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AF4F2458-86EB-4466-F484-9C4BCE40B6A9}"/>
                </a:ext>
              </a:extLst>
            </p:cNvPr>
            <p:cNvSpPr txBox="1"/>
            <p:nvPr/>
          </p:nvSpPr>
          <p:spPr>
            <a:xfrm>
              <a:off x="868749" y="503899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6" name="Shape 2452">
              <a:extLst>
                <a:ext uri="{FF2B5EF4-FFF2-40B4-BE49-F238E27FC236}">
                  <a16:creationId xmlns:a16="http://schemas.microsoft.com/office/drawing/2014/main" id="{DDB596E9-A434-5F76-B12A-D202F7BB7788}"/>
                </a:ext>
              </a:extLst>
            </p:cNvPr>
            <p:cNvSpPr/>
            <p:nvPr/>
          </p:nvSpPr>
          <p:spPr>
            <a:xfrm>
              <a:off x="978250" y="5241956"/>
              <a:ext cx="617096" cy="504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09" y="13200"/>
                  </a:moveTo>
                  <a:lnTo>
                    <a:pt x="5400" y="13200"/>
                  </a:lnTo>
                  <a:cubicBezTo>
                    <a:pt x="5129" y="13200"/>
                    <a:pt x="4909" y="13469"/>
                    <a:pt x="4909" y="13800"/>
                  </a:cubicBezTo>
                  <a:cubicBezTo>
                    <a:pt x="4909" y="14132"/>
                    <a:pt x="5129" y="14400"/>
                    <a:pt x="5400" y="14400"/>
                  </a:cubicBezTo>
                  <a:lnTo>
                    <a:pt x="21109" y="14400"/>
                  </a:lnTo>
                  <a:cubicBezTo>
                    <a:pt x="21380" y="14400"/>
                    <a:pt x="21600" y="14132"/>
                    <a:pt x="21600" y="13800"/>
                  </a:cubicBezTo>
                  <a:cubicBezTo>
                    <a:pt x="21600" y="13469"/>
                    <a:pt x="21380" y="13200"/>
                    <a:pt x="21109" y="13200"/>
                  </a:cubicBezTo>
                  <a:moveTo>
                    <a:pt x="21109" y="7200"/>
                  </a:moveTo>
                  <a:lnTo>
                    <a:pt x="5400" y="7200"/>
                  </a:lnTo>
                  <a:cubicBezTo>
                    <a:pt x="5129" y="7200"/>
                    <a:pt x="4909" y="7469"/>
                    <a:pt x="4909" y="7800"/>
                  </a:cubicBezTo>
                  <a:cubicBezTo>
                    <a:pt x="4909" y="8132"/>
                    <a:pt x="5129" y="8401"/>
                    <a:pt x="5400" y="8401"/>
                  </a:cubicBezTo>
                  <a:lnTo>
                    <a:pt x="21109" y="8401"/>
                  </a:lnTo>
                  <a:cubicBezTo>
                    <a:pt x="21380" y="8401"/>
                    <a:pt x="21600" y="8132"/>
                    <a:pt x="21600" y="7800"/>
                  </a:cubicBezTo>
                  <a:cubicBezTo>
                    <a:pt x="21600" y="7469"/>
                    <a:pt x="21380" y="7200"/>
                    <a:pt x="21109" y="7200"/>
                  </a:cubicBezTo>
                  <a:moveTo>
                    <a:pt x="1473" y="0"/>
                  </a:moveTo>
                  <a:cubicBezTo>
                    <a:pt x="659" y="0"/>
                    <a:pt x="0" y="807"/>
                    <a:pt x="0" y="1800"/>
                  </a:cubicBezTo>
                  <a:cubicBezTo>
                    <a:pt x="0" y="2794"/>
                    <a:pt x="659" y="3600"/>
                    <a:pt x="1473" y="3600"/>
                  </a:cubicBezTo>
                  <a:cubicBezTo>
                    <a:pt x="2286" y="3600"/>
                    <a:pt x="2945" y="2794"/>
                    <a:pt x="2945" y="1800"/>
                  </a:cubicBezTo>
                  <a:cubicBezTo>
                    <a:pt x="2945" y="807"/>
                    <a:pt x="2286" y="0"/>
                    <a:pt x="1473" y="0"/>
                  </a:cubicBezTo>
                  <a:moveTo>
                    <a:pt x="21109" y="19200"/>
                  </a:moveTo>
                  <a:lnTo>
                    <a:pt x="5400" y="19200"/>
                  </a:lnTo>
                  <a:cubicBezTo>
                    <a:pt x="5129" y="19200"/>
                    <a:pt x="4909" y="19469"/>
                    <a:pt x="4909" y="19800"/>
                  </a:cubicBezTo>
                  <a:cubicBezTo>
                    <a:pt x="4909" y="20132"/>
                    <a:pt x="5129" y="20400"/>
                    <a:pt x="5400" y="20400"/>
                  </a:cubicBezTo>
                  <a:lnTo>
                    <a:pt x="21109" y="20400"/>
                  </a:lnTo>
                  <a:cubicBezTo>
                    <a:pt x="21380" y="20400"/>
                    <a:pt x="21600" y="20132"/>
                    <a:pt x="21600" y="19800"/>
                  </a:cubicBezTo>
                  <a:cubicBezTo>
                    <a:pt x="21600" y="19469"/>
                    <a:pt x="21380" y="19200"/>
                    <a:pt x="21109" y="19200"/>
                  </a:cubicBezTo>
                  <a:moveTo>
                    <a:pt x="5400" y="2400"/>
                  </a:moveTo>
                  <a:lnTo>
                    <a:pt x="21109" y="2400"/>
                  </a:lnTo>
                  <a:cubicBezTo>
                    <a:pt x="21380" y="2400"/>
                    <a:pt x="21600" y="2132"/>
                    <a:pt x="21600" y="1800"/>
                  </a:cubicBezTo>
                  <a:cubicBezTo>
                    <a:pt x="21600" y="1469"/>
                    <a:pt x="21380" y="1200"/>
                    <a:pt x="21109" y="1200"/>
                  </a:cubicBezTo>
                  <a:lnTo>
                    <a:pt x="5400" y="1200"/>
                  </a:lnTo>
                  <a:cubicBezTo>
                    <a:pt x="5129" y="1200"/>
                    <a:pt x="4909" y="1469"/>
                    <a:pt x="4909" y="1800"/>
                  </a:cubicBezTo>
                  <a:cubicBezTo>
                    <a:pt x="4909" y="2132"/>
                    <a:pt x="5129" y="2400"/>
                    <a:pt x="5400" y="2400"/>
                  </a:cubicBezTo>
                  <a:moveTo>
                    <a:pt x="1473" y="18000"/>
                  </a:moveTo>
                  <a:cubicBezTo>
                    <a:pt x="659" y="18000"/>
                    <a:pt x="0" y="18806"/>
                    <a:pt x="0" y="19800"/>
                  </a:cubicBezTo>
                  <a:cubicBezTo>
                    <a:pt x="0" y="20794"/>
                    <a:pt x="659" y="21600"/>
                    <a:pt x="1473" y="21600"/>
                  </a:cubicBezTo>
                  <a:cubicBezTo>
                    <a:pt x="2286" y="21600"/>
                    <a:pt x="2945" y="20794"/>
                    <a:pt x="2945" y="19800"/>
                  </a:cubicBezTo>
                  <a:cubicBezTo>
                    <a:pt x="2945" y="18806"/>
                    <a:pt x="2286" y="18000"/>
                    <a:pt x="1473" y="18000"/>
                  </a:cubicBezTo>
                  <a:moveTo>
                    <a:pt x="1473" y="6000"/>
                  </a:moveTo>
                  <a:cubicBezTo>
                    <a:pt x="659" y="6000"/>
                    <a:pt x="0" y="6807"/>
                    <a:pt x="0" y="7800"/>
                  </a:cubicBezTo>
                  <a:cubicBezTo>
                    <a:pt x="0" y="8794"/>
                    <a:pt x="659" y="9600"/>
                    <a:pt x="1473" y="9600"/>
                  </a:cubicBezTo>
                  <a:cubicBezTo>
                    <a:pt x="2286" y="9600"/>
                    <a:pt x="2945" y="8794"/>
                    <a:pt x="2945" y="7800"/>
                  </a:cubicBezTo>
                  <a:cubicBezTo>
                    <a:pt x="2945" y="6807"/>
                    <a:pt x="2286" y="6000"/>
                    <a:pt x="1473" y="6000"/>
                  </a:cubicBezTo>
                  <a:moveTo>
                    <a:pt x="1473" y="12000"/>
                  </a:moveTo>
                  <a:cubicBezTo>
                    <a:pt x="659" y="12000"/>
                    <a:pt x="0" y="12807"/>
                    <a:pt x="0" y="13800"/>
                  </a:cubicBezTo>
                  <a:cubicBezTo>
                    <a:pt x="0" y="14794"/>
                    <a:pt x="659" y="15600"/>
                    <a:pt x="1473" y="15600"/>
                  </a:cubicBezTo>
                  <a:cubicBezTo>
                    <a:pt x="2286" y="15600"/>
                    <a:pt x="2945" y="14794"/>
                    <a:pt x="2945" y="13800"/>
                  </a:cubicBezTo>
                  <a:cubicBezTo>
                    <a:pt x="2945" y="12807"/>
                    <a:pt x="2286" y="12000"/>
                    <a:pt x="1473" y="1200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D6CAC3-763F-FB08-2BC8-56A878667156}"/>
              </a:ext>
            </a:extLst>
          </p:cNvPr>
          <p:cNvGrpSpPr/>
          <p:nvPr/>
        </p:nvGrpSpPr>
        <p:grpSpPr>
          <a:xfrm>
            <a:off x="774531" y="6426938"/>
            <a:ext cx="1004993" cy="1004993"/>
            <a:chOff x="774531" y="6426938"/>
            <a:chExt cx="1004993" cy="1004993"/>
          </a:xfrm>
        </p:grpSpPr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FE82DC4-B162-E3ED-03FA-E8B54DA472CD}"/>
                </a:ext>
              </a:extLst>
            </p:cNvPr>
            <p:cNvSpPr/>
            <p:nvPr/>
          </p:nvSpPr>
          <p:spPr>
            <a:xfrm>
              <a:off x="774531" y="6426938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34436A06-CDF4-72C3-C7B0-47FD9E473083}"/>
                </a:ext>
              </a:extLst>
            </p:cNvPr>
            <p:cNvSpPr txBox="1"/>
            <p:nvPr/>
          </p:nvSpPr>
          <p:spPr>
            <a:xfrm>
              <a:off x="868749" y="6474047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48" name="Shape 2405">
              <a:extLst>
                <a:ext uri="{FF2B5EF4-FFF2-40B4-BE49-F238E27FC236}">
                  <a16:creationId xmlns:a16="http://schemas.microsoft.com/office/drawing/2014/main" id="{7DFFFAEF-30BB-33A1-941B-32D189DAB4B8}"/>
                </a:ext>
              </a:extLst>
            </p:cNvPr>
            <p:cNvSpPr/>
            <p:nvPr/>
          </p:nvSpPr>
          <p:spPr>
            <a:xfrm>
              <a:off x="1017317" y="6635633"/>
              <a:ext cx="578029" cy="577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9636"/>
                  </a:moveTo>
                  <a:cubicBezTo>
                    <a:pt x="20618" y="20179"/>
                    <a:pt x="20178" y="20619"/>
                    <a:pt x="19636" y="20619"/>
                  </a:cubicBezTo>
                  <a:lnTo>
                    <a:pt x="1964" y="20619"/>
                  </a:lnTo>
                  <a:cubicBezTo>
                    <a:pt x="1421" y="20619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1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294" y="17673"/>
                  </a:moveTo>
                  <a:lnTo>
                    <a:pt x="8376" y="10732"/>
                  </a:lnTo>
                  <a:lnTo>
                    <a:pt x="10838" y="14425"/>
                  </a:lnTo>
                  <a:cubicBezTo>
                    <a:pt x="10862" y="14484"/>
                    <a:pt x="10898" y="14536"/>
                    <a:pt x="10942" y="14581"/>
                  </a:cubicBezTo>
                  <a:lnTo>
                    <a:pt x="10944" y="14583"/>
                  </a:lnTo>
                  <a:cubicBezTo>
                    <a:pt x="11033" y="14673"/>
                    <a:pt x="11155" y="14727"/>
                    <a:pt x="11291" y="14727"/>
                  </a:cubicBezTo>
                  <a:cubicBezTo>
                    <a:pt x="11427" y="14727"/>
                    <a:pt x="11549" y="14673"/>
                    <a:pt x="11638" y="14583"/>
                  </a:cubicBezTo>
                  <a:lnTo>
                    <a:pt x="13686" y="12536"/>
                  </a:lnTo>
                  <a:lnTo>
                    <a:pt x="17242" y="17673"/>
                  </a:lnTo>
                  <a:cubicBezTo>
                    <a:pt x="17242" y="17673"/>
                    <a:pt x="4294" y="17673"/>
                    <a:pt x="4294" y="17673"/>
                  </a:cubicBezTo>
                  <a:close/>
                  <a:moveTo>
                    <a:pt x="18620" y="17982"/>
                  </a:moveTo>
                  <a:lnTo>
                    <a:pt x="18617" y="17978"/>
                  </a:lnTo>
                  <a:cubicBezTo>
                    <a:pt x="18590" y="17913"/>
                    <a:pt x="18551" y="17858"/>
                    <a:pt x="18501" y="17810"/>
                  </a:cubicBezTo>
                  <a:lnTo>
                    <a:pt x="14201" y="11600"/>
                  </a:lnTo>
                  <a:lnTo>
                    <a:pt x="14200" y="11601"/>
                  </a:lnTo>
                  <a:cubicBezTo>
                    <a:pt x="14127" y="11420"/>
                    <a:pt x="13952" y="11291"/>
                    <a:pt x="13745" y="11291"/>
                  </a:cubicBezTo>
                  <a:cubicBezTo>
                    <a:pt x="13610" y="11291"/>
                    <a:pt x="13488" y="11346"/>
                    <a:pt x="13398" y="11435"/>
                  </a:cubicBezTo>
                  <a:lnTo>
                    <a:pt x="11360" y="13473"/>
                  </a:lnTo>
                  <a:lnTo>
                    <a:pt x="8798" y="9630"/>
                  </a:lnTo>
                  <a:cubicBezTo>
                    <a:pt x="8724" y="9453"/>
                    <a:pt x="8550" y="9327"/>
                    <a:pt x="8345" y="9327"/>
                  </a:cubicBezTo>
                  <a:cubicBezTo>
                    <a:pt x="8175" y="9327"/>
                    <a:pt x="8033" y="9420"/>
                    <a:pt x="7945" y="9551"/>
                  </a:cubicBezTo>
                  <a:lnTo>
                    <a:pt x="7937" y="9546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8164" y="18655"/>
                  </a:lnTo>
                  <a:cubicBezTo>
                    <a:pt x="18435" y="18655"/>
                    <a:pt x="18655" y="18435"/>
                    <a:pt x="18655" y="18164"/>
                  </a:cubicBezTo>
                  <a:cubicBezTo>
                    <a:pt x="18655" y="18099"/>
                    <a:pt x="18640" y="18039"/>
                    <a:pt x="18618" y="17983"/>
                  </a:cubicBezTo>
                  <a:cubicBezTo>
                    <a:pt x="18618" y="17983"/>
                    <a:pt x="18620" y="17982"/>
                    <a:pt x="18620" y="17982"/>
                  </a:cubicBezTo>
                  <a:close/>
                  <a:moveTo>
                    <a:pt x="5400" y="3927"/>
                  </a:moveTo>
                  <a:cubicBezTo>
                    <a:pt x="6213" y="3927"/>
                    <a:pt x="6873" y="4587"/>
                    <a:pt x="6873" y="5400"/>
                  </a:cubicBezTo>
                  <a:cubicBezTo>
                    <a:pt x="6873" y="6214"/>
                    <a:pt x="6213" y="6873"/>
                    <a:pt x="5400" y="6873"/>
                  </a:cubicBezTo>
                  <a:cubicBezTo>
                    <a:pt x="4587" y="6873"/>
                    <a:pt x="3927" y="6214"/>
                    <a:pt x="3927" y="5400"/>
                  </a:cubicBezTo>
                  <a:cubicBezTo>
                    <a:pt x="3927" y="4587"/>
                    <a:pt x="4587" y="3927"/>
                    <a:pt x="5400" y="3927"/>
                  </a:cubicBezTo>
                  <a:moveTo>
                    <a:pt x="5400" y="7855"/>
                  </a:moveTo>
                  <a:cubicBezTo>
                    <a:pt x="6756" y="7855"/>
                    <a:pt x="7855" y="6756"/>
                    <a:pt x="7855" y="5400"/>
                  </a:cubicBezTo>
                  <a:cubicBezTo>
                    <a:pt x="7855" y="4045"/>
                    <a:pt x="6756" y="2945"/>
                    <a:pt x="5400" y="2945"/>
                  </a:cubicBezTo>
                  <a:cubicBezTo>
                    <a:pt x="4044" y="2945"/>
                    <a:pt x="2945" y="4045"/>
                    <a:pt x="2945" y="5400"/>
                  </a:cubicBezTo>
                  <a:cubicBezTo>
                    <a:pt x="2945" y="6756"/>
                    <a:pt x="4044" y="7855"/>
                    <a:pt x="5400" y="7855"/>
                  </a:cubicBezTo>
                </a:path>
              </a:pathLst>
            </a:custGeom>
            <a:solidFill>
              <a:srgbClr val="53585F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51" name="TextBox 51">
            <a:extLst>
              <a:ext uri="{FF2B5EF4-FFF2-40B4-BE49-F238E27FC236}">
                <a16:creationId xmlns:a16="http://schemas.microsoft.com/office/drawing/2014/main" id="{D69B3FD1-58CB-91BF-E978-261B89DB6739}"/>
              </a:ext>
            </a:extLst>
          </p:cNvPr>
          <p:cNvSpPr txBox="1"/>
          <p:nvPr/>
        </p:nvSpPr>
        <p:spPr>
          <a:xfrm>
            <a:off x="2199993" y="8049428"/>
            <a:ext cx="598606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47"/>
              </a:lnSpc>
            </a:pPr>
            <a:r>
              <a:rPr lang="en-US" sz="3600" b="1" dirty="0">
                <a:solidFill>
                  <a:srgbClr val="000000"/>
                </a:solidFill>
                <a:latin typeface="Roboto Bold"/>
              </a:rPr>
              <a:t>Conversational follow-ups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0082460-0592-196F-5B9F-27799C2F4774}"/>
              </a:ext>
            </a:extLst>
          </p:cNvPr>
          <p:cNvGrpSpPr/>
          <p:nvPr/>
        </p:nvGrpSpPr>
        <p:grpSpPr>
          <a:xfrm>
            <a:off x="788756" y="7796999"/>
            <a:ext cx="1004993" cy="1004993"/>
            <a:chOff x="788756" y="7796999"/>
            <a:chExt cx="1004993" cy="1004993"/>
          </a:xfrm>
        </p:grpSpPr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E9DBDF6D-8D5F-CF47-0886-A89A6107E4B4}"/>
                </a:ext>
              </a:extLst>
            </p:cNvPr>
            <p:cNvSpPr/>
            <p:nvPr/>
          </p:nvSpPr>
          <p:spPr>
            <a:xfrm>
              <a:off x="788756" y="7796999"/>
              <a:ext cx="1004993" cy="1004993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1E87C6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36">
              <a:extLst>
                <a:ext uri="{FF2B5EF4-FFF2-40B4-BE49-F238E27FC236}">
                  <a16:creationId xmlns:a16="http://schemas.microsoft.com/office/drawing/2014/main" id="{B386EDFA-8A63-AE64-81F8-640F7AF5B4C6}"/>
                </a:ext>
              </a:extLst>
            </p:cNvPr>
            <p:cNvSpPr txBox="1"/>
            <p:nvPr/>
          </p:nvSpPr>
          <p:spPr>
            <a:xfrm>
              <a:off x="882974" y="7844108"/>
              <a:ext cx="816557" cy="863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53" name="Shape 2397">
              <a:extLst>
                <a:ext uri="{FF2B5EF4-FFF2-40B4-BE49-F238E27FC236}">
                  <a16:creationId xmlns:a16="http://schemas.microsoft.com/office/drawing/2014/main" id="{6886A5AF-D219-B15B-4B08-12AB3EAE72D6}"/>
                </a:ext>
              </a:extLst>
            </p:cNvPr>
            <p:cNvSpPr/>
            <p:nvPr/>
          </p:nvSpPr>
          <p:spPr>
            <a:xfrm>
              <a:off x="955302" y="7935424"/>
              <a:ext cx="643450" cy="58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rgbClr val="53585F"/>
            </a:solidFill>
            <a:ln w="9525">
              <a:solidFill>
                <a:schemeClr val="tx1"/>
              </a:solidFill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2" name="TextBox 43">
            <a:extLst>
              <a:ext uri="{FF2B5EF4-FFF2-40B4-BE49-F238E27FC236}">
                <a16:creationId xmlns:a16="http://schemas.microsoft.com/office/drawing/2014/main" id="{E3A5EFF0-4C25-7884-1DC0-9DD2F19676B2}"/>
              </a:ext>
            </a:extLst>
          </p:cNvPr>
          <p:cNvSpPr txBox="1"/>
          <p:nvPr/>
        </p:nvSpPr>
        <p:spPr>
          <a:xfrm>
            <a:off x="9887673" y="2124153"/>
            <a:ext cx="8051984" cy="900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Please write a job description for a Senior Program Manager at a non-profit.</a:t>
            </a:r>
          </a:p>
        </p:txBody>
      </p:sp>
      <p:sp>
        <p:nvSpPr>
          <p:cNvPr id="3" name="TextBox 43">
            <a:extLst>
              <a:ext uri="{FF2B5EF4-FFF2-40B4-BE49-F238E27FC236}">
                <a16:creationId xmlns:a16="http://schemas.microsoft.com/office/drawing/2014/main" id="{1713837E-3B66-8837-9FC3-9E2D18B66AB4}"/>
              </a:ext>
            </a:extLst>
          </p:cNvPr>
          <p:cNvSpPr txBox="1"/>
          <p:nvPr/>
        </p:nvSpPr>
        <p:spPr>
          <a:xfrm>
            <a:off x="9884229" y="3373244"/>
            <a:ext cx="8051984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Include key responsibilities, skills &amp; qualifications. Use (org website) for additional context.</a:t>
            </a:r>
          </a:p>
        </p:txBody>
      </p:sp>
      <p:sp>
        <p:nvSpPr>
          <p:cNvPr id="4" name="TextBox 43">
            <a:extLst>
              <a:ext uri="{FF2B5EF4-FFF2-40B4-BE49-F238E27FC236}">
                <a16:creationId xmlns:a16="http://schemas.microsoft.com/office/drawing/2014/main" id="{45ADBD24-21D4-305E-7701-F42DECFF277C}"/>
              </a:ext>
            </a:extLst>
          </p:cNvPr>
          <p:cNvSpPr txBox="1"/>
          <p:nvPr/>
        </p:nvSpPr>
        <p:spPr>
          <a:xfrm>
            <a:off x="9884230" y="5219510"/>
            <a:ext cx="766333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Output should be a MS Word document. </a:t>
            </a:r>
          </a:p>
        </p:txBody>
      </p:sp>
      <p:sp>
        <p:nvSpPr>
          <p:cNvPr id="5" name="TextBox 43">
            <a:extLst>
              <a:ext uri="{FF2B5EF4-FFF2-40B4-BE49-F238E27FC236}">
                <a16:creationId xmlns:a16="http://schemas.microsoft.com/office/drawing/2014/main" id="{1E0FA8A6-D078-E444-4BDA-92C595FCD2B2}"/>
              </a:ext>
            </a:extLst>
          </p:cNvPr>
          <p:cNvSpPr txBox="1"/>
          <p:nvPr/>
        </p:nvSpPr>
        <p:spPr>
          <a:xfrm>
            <a:off x="9884231" y="6619239"/>
            <a:ext cx="766333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Use this format (attach job description template).</a:t>
            </a:r>
          </a:p>
        </p:txBody>
      </p:sp>
      <p:sp>
        <p:nvSpPr>
          <p:cNvPr id="8" name="TextBox 43">
            <a:extLst>
              <a:ext uri="{FF2B5EF4-FFF2-40B4-BE49-F238E27FC236}">
                <a16:creationId xmlns:a16="http://schemas.microsoft.com/office/drawing/2014/main" id="{47A7B482-9D98-4F01-5437-8A86E0AF5662}"/>
              </a:ext>
            </a:extLst>
          </p:cNvPr>
          <p:cNvSpPr txBox="1"/>
          <p:nvPr/>
        </p:nvSpPr>
        <p:spPr>
          <a:xfrm>
            <a:off x="9884230" y="8010756"/>
            <a:ext cx="7663337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50"/>
              </a:lnSpc>
            </a:pPr>
            <a:r>
              <a:rPr lang="en-US" sz="3200" dirty="0">
                <a:solidFill>
                  <a:srgbClr val="0051A2"/>
                </a:solidFill>
                <a:latin typeface="Roboto Bold"/>
              </a:rPr>
              <a:t>Please add KPIs for this role.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3A2740B-162A-6DFC-1B92-EF88A1F074B7}"/>
              </a:ext>
            </a:extLst>
          </p:cNvPr>
          <p:cNvSpPr/>
          <p:nvPr/>
        </p:nvSpPr>
        <p:spPr>
          <a:xfrm>
            <a:off x="7979414" y="2271715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E20FBFF-45CA-AD36-6D08-40F90F6758C4}"/>
              </a:ext>
            </a:extLst>
          </p:cNvPr>
          <p:cNvSpPr/>
          <p:nvPr/>
        </p:nvSpPr>
        <p:spPr>
          <a:xfrm>
            <a:off x="7979414" y="3676825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F015DE-ECE0-B69C-DAF3-CEB30109B1EC}"/>
              </a:ext>
            </a:extLst>
          </p:cNvPr>
          <p:cNvSpPr/>
          <p:nvPr/>
        </p:nvSpPr>
        <p:spPr>
          <a:xfrm>
            <a:off x="7979413" y="5133492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1784A11-FE73-DB9F-4CF9-1E320A605ACC}"/>
              </a:ext>
            </a:extLst>
          </p:cNvPr>
          <p:cNvSpPr/>
          <p:nvPr/>
        </p:nvSpPr>
        <p:spPr>
          <a:xfrm>
            <a:off x="7979412" y="6510094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1E73FE7-D148-9712-7D82-D7AE75B760C6}"/>
              </a:ext>
            </a:extLst>
          </p:cNvPr>
          <p:cNvSpPr/>
          <p:nvPr/>
        </p:nvSpPr>
        <p:spPr>
          <a:xfrm>
            <a:off x="7979412" y="7935424"/>
            <a:ext cx="1393371" cy="500137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b5e4b0-a37e-4b9b-9f1b-047fd681bae1" xsi:nil="true"/>
    <lcf76f155ced4ddcb4097134ff3c332f xmlns="716436b4-db25-46c1-944d-c1705638b71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9CA332094A94481A0B496B14B574C" ma:contentTypeVersion="15" ma:contentTypeDescription="Create a new document." ma:contentTypeScope="" ma:versionID="d9fc9c26182c0db29e191f2dc0f64674">
  <xsd:schema xmlns:xsd="http://www.w3.org/2001/XMLSchema" xmlns:xs="http://www.w3.org/2001/XMLSchema" xmlns:p="http://schemas.microsoft.com/office/2006/metadata/properties" xmlns:ns2="716436b4-db25-46c1-944d-c1705638b71f" xmlns:ns3="21b5e4b0-a37e-4b9b-9f1b-047fd681bae1" targetNamespace="http://schemas.microsoft.com/office/2006/metadata/properties" ma:root="true" ma:fieldsID="364c34ba10576cc8563e364c919a3d88" ns2:_="" ns3:_="">
    <xsd:import namespace="716436b4-db25-46c1-944d-c1705638b71f"/>
    <xsd:import namespace="21b5e4b0-a37e-4b9b-9f1b-047fd681ba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436b4-db25-46c1-944d-c1705638b7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dbf2827-7631-4ff4-bebd-3da270e88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5e4b0-a37e-4b9b-9f1b-047fd681ba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e742317-ed84-4c98-b70e-c0615ccf573d}" ma:internalName="TaxCatchAll" ma:showField="CatchAllData" ma:web="21b5e4b0-a37e-4b9b-9f1b-047fd681ba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2C5862-0E39-43D1-B754-551D25B5506D}">
  <ds:schemaRefs>
    <ds:schemaRef ds:uri="21b5e4b0-a37e-4b9b-9f1b-047fd681bae1"/>
    <ds:schemaRef ds:uri="716436b4-db25-46c1-944d-c1705638b7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2C44FD-78A9-408A-B5AD-2B3FDA4CF9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5C2716-2F09-48A7-9281-426C0C82D4D0}">
  <ds:schemaRefs>
    <ds:schemaRef ds:uri="21b5e4b0-a37e-4b9b-9f1b-047fd681bae1"/>
    <ds:schemaRef ds:uri="716436b4-db25-46c1-944d-c1705638b7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5496</TotalTime>
  <Words>521</Words>
  <Application>Microsoft Office PowerPoint</Application>
  <PresentationFormat>Custom</PresentationFormat>
  <Paragraphs>88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Lato</vt:lpstr>
      <vt:lpstr>Arial</vt:lpstr>
      <vt:lpstr>Roboto Bold</vt:lpstr>
      <vt:lpstr>Calibri</vt:lpstr>
      <vt:lpstr>Aptos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Copilot Starter Kit Simulated Live</dc:title>
  <dc:creator>Nina Adams</dc:creator>
  <cp:lastModifiedBy>Nina Adams</cp:lastModifiedBy>
  <cp:revision>2</cp:revision>
  <dcterms:created xsi:type="dcterms:W3CDTF">2006-08-16T00:00:00Z</dcterms:created>
  <dcterms:modified xsi:type="dcterms:W3CDTF">2025-07-28T22:12:28Z</dcterms:modified>
  <dc:identifier>DAGELUBilDM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0x0101006F69CA332094A94481A0B496B14B574C</vt:lpwstr>
  </property>
  <property fmtid="{D5CDD505-2E9C-101B-9397-08002B2CF9AE}" pid="3" name="MediaServiceImageTags">
    <vt:lpwstr/>
  </property>
</Properties>
</file>