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7" r:id="rId5"/>
  </p:sldMasterIdLst>
  <p:notesMasterIdLst>
    <p:notesMasterId r:id="rId31"/>
  </p:notesMasterIdLst>
  <p:handoutMasterIdLst>
    <p:handoutMasterId r:id="rId32"/>
  </p:handoutMasterIdLst>
  <p:sldIdLst>
    <p:sldId id="298" r:id="rId6"/>
    <p:sldId id="302" r:id="rId7"/>
    <p:sldId id="292" r:id="rId8"/>
    <p:sldId id="359" r:id="rId9"/>
    <p:sldId id="320" r:id="rId10"/>
    <p:sldId id="299" r:id="rId11"/>
    <p:sldId id="324" r:id="rId12"/>
    <p:sldId id="316" r:id="rId13"/>
    <p:sldId id="356" r:id="rId14"/>
    <p:sldId id="355" r:id="rId15"/>
    <p:sldId id="360" r:id="rId16"/>
    <p:sldId id="336" r:id="rId17"/>
    <p:sldId id="339" r:id="rId18"/>
    <p:sldId id="340" r:id="rId19"/>
    <p:sldId id="327" r:id="rId20"/>
    <p:sldId id="361" r:id="rId21"/>
    <p:sldId id="342" r:id="rId22"/>
    <p:sldId id="362" r:id="rId23"/>
    <p:sldId id="332" r:id="rId24"/>
    <p:sldId id="353" r:id="rId25"/>
    <p:sldId id="363" r:id="rId26"/>
    <p:sldId id="364" r:id="rId27"/>
    <p:sldId id="303" r:id="rId28"/>
    <p:sldId id="337" r:id="rId29"/>
    <p:sldId id="296" r:id="rId3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3B256574-C8C6-45C6-871B-2615AA5A0AC3}">
          <p14:sldIdLst>
            <p14:sldId id="298"/>
            <p14:sldId id="302"/>
          </p14:sldIdLst>
        </p14:section>
        <p14:section name="About Mytech" id="{B71918AC-31AA-499E-820B-9B6E8A92B390}">
          <p14:sldIdLst>
            <p14:sldId id="292"/>
          </p14:sldIdLst>
        </p14:section>
        <p14:section name="Meet Your Team" id="{6F4819DE-6147-4773-BDEF-E74CD91E77CF}">
          <p14:sldIdLst>
            <p14:sldId id="359"/>
            <p14:sldId id="320"/>
          </p14:sldIdLst>
        </p14:section>
        <p14:section name="Requesting Service" id="{5905F824-6AEE-4A02-8EFE-D7A5017EC98D}">
          <p14:sldIdLst>
            <p14:sldId id="299"/>
            <p14:sldId id="324"/>
            <p14:sldId id="316"/>
            <p14:sldId id="356"/>
            <p14:sldId id="355"/>
            <p14:sldId id="360"/>
          </p14:sldIdLst>
        </p14:section>
        <p14:section name="Mytech HELP Center How To" id="{12982E4B-1673-4F29-8721-7A771D58375F}">
          <p14:sldIdLst>
            <p14:sldId id="336"/>
            <p14:sldId id="339"/>
            <p14:sldId id="340"/>
            <p14:sldId id="327"/>
            <p14:sldId id="361"/>
            <p14:sldId id="342"/>
            <p14:sldId id="362"/>
            <p14:sldId id="332"/>
            <p14:sldId id="353"/>
          </p14:sldIdLst>
        </p14:section>
        <p14:section name="Computer Updates" id="{8AD456BD-EEE0-4DA6-AADC-E5FB57A29292}">
          <p14:sldIdLst>
            <p14:sldId id="363"/>
            <p14:sldId id="364"/>
          </p14:sldIdLst>
        </p14:section>
        <p14:section name="Client Satisfaction" id="{9BE8E21A-EA51-4528-A6C0-328AE443F618}">
          <p14:sldIdLst>
            <p14:sldId id="303"/>
          </p14:sldIdLst>
        </p14:section>
        <p14:section name="Go Live" id="{0EC29C50-47DC-48A3-8422-650C2BE4EC0F}">
          <p14:sldIdLst>
            <p14:sldId id="337"/>
            <p14:sldId id="296"/>
          </p14:sldIdLst>
        </p14:section>
      </p14:sectionLst>
    </p:ext>
    <p:ext uri="{EFAFB233-063F-42B5-8137-9DF3F51BA10A}">
      <p15:sldGuideLst xmlns:p15="http://schemas.microsoft.com/office/powerpoint/2012/main">
        <p15:guide id="2" userDrawn="1">
          <p15:clr>
            <a:srgbClr val="A4A3A4"/>
          </p15:clr>
        </p15:guide>
        <p15:guide id="3" orient="horz" pos="21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loop="1"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C6C6"/>
    <a:srgbClr val="1386C9"/>
    <a:srgbClr val="FFFFFF"/>
    <a:srgbClr val="000000"/>
    <a:srgbClr val="414141"/>
    <a:srgbClr val="2096F3"/>
    <a:srgbClr val="FAFAFA"/>
    <a:srgbClr val="2B97F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B07BE4-EDCC-4141-A5BD-6BCB0BDBFCE7}" v="3" dt="2026-06-24T02:47:27.045"/>
  </p1510:revLst>
</p1510:revInfo>
</file>

<file path=ppt/tableStyles.xml><?xml version="1.0" encoding="utf-8"?>
<a:tblStyleLst xmlns:a="http://schemas.openxmlformats.org/drawingml/2006/main" def="{073A0DAA-6AF3-43AB-8588-CEC1D06C72B9}"/>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33" autoAdjust="0"/>
    <p:restoredTop sz="0" autoAdjust="0"/>
  </p:normalViewPr>
  <p:slideViewPr>
    <p:cSldViewPr snapToGrid="0">
      <p:cViewPr varScale="1">
        <p:scale>
          <a:sx n="74" d="100"/>
          <a:sy n="74" d="100"/>
        </p:scale>
        <p:origin x="376" y="56"/>
      </p:cViewPr>
      <p:guideLst>
        <p:guide/>
        <p:guide orient="horz" pos="2160"/>
      </p:guideLst>
    </p:cSldViewPr>
  </p:slideViewPr>
  <p:notesTextViewPr>
    <p:cViewPr>
      <p:scale>
        <a:sx n="1" d="1"/>
        <a:sy n="1" d="1"/>
      </p:scale>
      <p:origin x="0" y="0"/>
    </p:cViewPr>
  </p:notesTextViewPr>
  <p:notesViewPr>
    <p:cSldViewPr snapToGrid="0">
      <p:cViewPr>
        <p:scale>
          <a:sx n="98" d="100"/>
          <a:sy n="98" d="100"/>
        </p:scale>
        <p:origin x="3432" y="-29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commentAuthors" Target="commentAuthor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19-10-16T14:09:20.818" idx="1">
    <p:pos x="10" y="10"/>
    <p:text/>
    <p:extLst>
      <p:ext uri="{C676402C-5697-4E1C-873F-D02D1690AC5C}">
        <p15:threadingInfo xmlns:p15="http://schemas.microsoft.com/office/powerpoint/2012/main" timeZoneBias="30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76F666D-E0C2-435B-BAA8-9287F9E5D38A}"/>
              </a:ext>
            </a:extLst>
          </p:cNvPr>
          <p:cNvSpPr>
            <a:spLocks noGrp="1"/>
          </p:cNvSpPr>
          <p:nvPr>
            <p:ph type="hdr" sz="quarter"/>
          </p:nvPr>
        </p:nvSpPr>
        <p:spPr>
          <a:xfrm>
            <a:off x="0" y="0"/>
            <a:ext cx="3037840" cy="466434"/>
          </a:xfrm>
          <a:prstGeom prst="rect">
            <a:avLst/>
          </a:prstGeom>
        </p:spPr>
        <p:txBody>
          <a:bodyPr vert="horz" lIns="93169" tIns="46585" rIns="93169" bIns="46585" rtlCol="0"/>
          <a:lstStyle>
            <a:lvl1pPr algn="l">
              <a:defRPr sz="1200"/>
            </a:lvl1pPr>
          </a:lstStyle>
          <a:p>
            <a:endParaRPr lang="en-ZA"/>
          </a:p>
        </p:txBody>
      </p:sp>
      <p:sp>
        <p:nvSpPr>
          <p:cNvPr id="3" name="Date Placeholder 2">
            <a:extLst>
              <a:ext uri="{FF2B5EF4-FFF2-40B4-BE49-F238E27FC236}">
                <a16:creationId xmlns:a16="http://schemas.microsoft.com/office/drawing/2014/main" id="{19FEBCAF-CB3F-4928-91AA-D61472F880C0}"/>
              </a:ext>
            </a:extLst>
          </p:cNvPr>
          <p:cNvSpPr>
            <a:spLocks noGrp="1"/>
          </p:cNvSpPr>
          <p:nvPr>
            <p:ph type="dt" sz="quarter" idx="1"/>
          </p:nvPr>
        </p:nvSpPr>
        <p:spPr>
          <a:xfrm>
            <a:off x="3970938" y="0"/>
            <a:ext cx="3037840" cy="466434"/>
          </a:xfrm>
          <a:prstGeom prst="rect">
            <a:avLst/>
          </a:prstGeom>
        </p:spPr>
        <p:txBody>
          <a:bodyPr vert="horz" lIns="93169" tIns="46585" rIns="93169" bIns="46585" rtlCol="0"/>
          <a:lstStyle>
            <a:lvl1pPr algn="r">
              <a:defRPr sz="1200"/>
            </a:lvl1pPr>
          </a:lstStyle>
          <a:p>
            <a:fld id="{EF1077DB-935E-4A0A-947A-D283B9F9F452}" type="datetimeFigureOut">
              <a:rPr lang="en-ZA" smtClean="0"/>
              <a:t>2026/07/01</a:t>
            </a:fld>
            <a:endParaRPr lang="en-ZA"/>
          </a:p>
        </p:txBody>
      </p:sp>
      <p:sp>
        <p:nvSpPr>
          <p:cNvPr id="4" name="Footer Placeholder 3">
            <a:extLst>
              <a:ext uri="{FF2B5EF4-FFF2-40B4-BE49-F238E27FC236}">
                <a16:creationId xmlns:a16="http://schemas.microsoft.com/office/drawing/2014/main" id="{69256698-63C6-4CCC-81CB-EA5604C30F1E}"/>
              </a:ext>
            </a:extLst>
          </p:cNvPr>
          <p:cNvSpPr>
            <a:spLocks noGrp="1"/>
          </p:cNvSpPr>
          <p:nvPr>
            <p:ph type="ftr" sz="quarter" idx="2"/>
          </p:nvPr>
        </p:nvSpPr>
        <p:spPr>
          <a:xfrm>
            <a:off x="0" y="8829967"/>
            <a:ext cx="3037840" cy="466433"/>
          </a:xfrm>
          <a:prstGeom prst="rect">
            <a:avLst/>
          </a:prstGeom>
        </p:spPr>
        <p:txBody>
          <a:bodyPr vert="horz" lIns="93169" tIns="46585" rIns="93169" bIns="46585" rtlCol="0" anchor="b"/>
          <a:lstStyle>
            <a:lvl1pPr algn="l">
              <a:defRPr sz="1200"/>
            </a:lvl1pPr>
          </a:lstStyle>
          <a:p>
            <a:endParaRPr lang="en-ZA"/>
          </a:p>
        </p:txBody>
      </p:sp>
      <p:sp>
        <p:nvSpPr>
          <p:cNvPr id="5" name="Slide Number Placeholder 4">
            <a:extLst>
              <a:ext uri="{FF2B5EF4-FFF2-40B4-BE49-F238E27FC236}">
                <a16:creationId xmlns:a16="http://schemas.microsoft.com/office/drawing/2014/main" id="{B2467FDA-05D7-4760-A373-5D6AEAAF4278}"/>
              </a:ext>
            </a:extLst>
          </p:cNvPr>
          <p:cNvSpPr>
            <a:spLocks noGrp="1"/>
          </p:cNvSpPr>
          <p:nvPr>
            <p:ph type="sldNum" sz="quarter" idx="3"/>
          </p:nvPr>
        </p:nvSpPr>
        <p:spPr>
          <a:xfrm>
            <a:off x="3970938" y="8829967"/>
            <a:ext cx="3037840" cy="466433"/>
          </a:xfrm>
          <a:prstGeom prst="rect">
            <a:avLst/>
          </a:prstGeom>
        </p:spPr>
        <p:txBody>
          <a:bodyPr vert="horz" lIns="93169" tIns="46585" rIns="93169" bIns="46585" rtlCol="0" anchor="b"/>
          <a:lstStyle>
            <a:lvl1pPr algn="r">
              <a:defRPr sz="1200"/>
            </a:lvl1pPr>
          </a:lstStyle>
          <a:p>
            <a:fld id="{682C0B10-7CAE-41E4-AB02-7E8B1FF2B898}" type="slidenum">
              <a:rPr lang="en-ZA" smtClean="0"/>
              <a:t>‹#›</a:t>
            </a:fld>
            <a:endParaRPr lang="en-ZA"/>
          </a:p>
        </p:txBody>
      </p:sp>
    </p:spTree>
    <p:extLst>
      <p:ext uri="{BB962C8B-B14F-4D97-AF65-F5344CB8AC3E}">
        <p14:creationId xmlns:p14="http://schemas.microsoft.com/office/powerpoint/2010/main" val="36875375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69" tIns="46585" rIns="93169" bIns="46585" rtlCol="0"/>
          <a:lstStyle>
            <a:lvl1pPr algn="l">
              <a:defRPr sz="1200"/>
            </a:lvl1pPr>
          </a:lstStyle>
          <a:p>
            <a:endParaRPr lang="en-ZA"/>
          </a:p>
        </p:txBody>
      </p:sp>
      <p:sp>
        <p:nvSpPr>
          <p:cNvPr id="3" name="Date Placeholder 2"/>
          <p:cNvSpPr>
            <a:spLocks noGrp="1"/>
          </p:cNvSpPr>
          <p:nvPr>
            <p:ph type="dt" idx="1"/>
          </p:nvPr>
        </p:nvSpPr>
        <p:spPr>
          <a:xfrm>
            <a:off x="3970938" y="0"/>
            <a:ext cx="3037840" cy="466434"/>
          </a:xfrm>
          <a:prstGeom prst="rect">
            <a:avLst/>
          </a:prstGeom>
        </p:spPr>
        <p:txBody>
          <a:bodyPr vert="horz" lIns="93169" tIns="46585" rIns="93169" bIns="46585" rtlCol="0"/>
          <a:lstStyle>
            <a:lvl1pPr algn="r">
              <a:defRPr sz="1200"/>
            </a:lvl1pPr>
          </a:lstStyle>
          <a:p>
            <a:fld id="{2D9EC30E-1A71-4188-9BE7-E2A64929A436}" type="datetimeFigureOut">
              <a:rPr lang="en-ZA" smtClean="0"/>
              <a:t>2026/07/01</a:t>
            </a:fld>
            <a:endParaRPr lang="en-ZA"/>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69" tIns="46585" rIns="93169" bIns="46585" rtlCol="0" anchor="ctr"/>
          <a:lstStyle/>
          <a:p>
            <a:endParaRPr lang="en-ZA"/>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69" tIns="46585" rIns="93169" bIns="46585"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829967"/>
            <a:ext cx="3037840" cy="466433"/>
          </a:xfrm>
          <a:prstGeom prst="rect">
            <a:avLst/>
          </a:prstGeom>
        </p:spPr>
        <p:txBody>
          <a:bodyPr vert="horz" lIns="93169" tIns="46585" rIns="93169" bIns="46585" rtlCol="0" anchor="b"/>
          <a:lstStyle>
            <a:lvl1pPr algn="l">
              <a:defRPr sz="1200"/>
            </a:lvl1pPr>
          </a:lstStyle>
          <a:p>
            <a:endParaRPr lang="en-ZA"/>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69" tIns="46585" rIns="93169" bIns="46585" rtlCol="0" anchor="b"/>
          <a:lstStyle>
            <a:lvl1pPr algn="r">
              <a:defRPr sz="1200"/>
            </a:lvl1pPr>
          </a:lstStyle>
          <a:p>
            <a:fld id="{8530193B-564F-4854-8A52-728F3FB19C85}" type="slidenum">
              <a:rPr lang="en-ZA" smtClean="0"/>
              <a:t>‹#›</a:t>
            </a:fld>
            <a:endParaRPr lang="en-ZA"/>
          </a:p>
        </p:txBody>
      </p:sp>
    </p:spTree>
    <p:extLst>
      <p:ext uri="{BB962C8B-B14F-4D97-AF65-F5344CB8AC3E}">
        <p14:creationId xmlns:p14="http://schemas.microsoft.com/office/powerpoint/2010/main" val="36038165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**INTERNAL</a:t>
            </a:r>
            <a:r>
              <a:rPr lang="en-US" baseline="0" dirty="0"/>
              <a:t> USE ONLY** </a:t>
            </a:r>
            <a:r>
              <a:rPr lang="en-US" baseline="0"/>
              <a:t>Document Published March 15 2021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u="sng" baseline="0" dirty="0">
                <a:solidFill>
                  <a:schemeClr val="bg1">
                    <a:lumMod val="65000"/>
                  </a:schemeClr>
                </a:solidFill>
                <a:effectLst>
                  <a:outerShdw blurRad="38100" dist="38100" dir="2700000" algn="tl">
                    <a:srgbClr val="000000">
                      <a:alpha val="43137"/>
                    </a:srgbClr>
                  </a:outerShdw>
                </a:effectLst>
              </a:rPr>
              <a:t>Please note – all RED text means it needs to be edited</a:t>
            </a:r>
            <a:endParaRPr lang="en-US" sz="1200" b="1" u="sng" dirty="0">
              <a:solidFill>
                <a:schemeClr val="bg1">
                  <a:lumMod val="65000"/>
                </a:schemeClr>
              </a:solidFill>
              <a:effectLst>
                <a:outerShdw blurRad="38100" dist="38100" dir="2700000" algn="tl">
                  <a:srgbClr val="000000">
                    <a:alpha val="43137"/>
                  </a:srgbClr>
                </a:outerShdw>
              </a:effectLst>
            </a:endParaRPr>
          </a:p>
          <a:p>
            <a:endParaRPr lang="en-US" dirty="0"/>
          </a:p>
          <a:p>
            <a:endParaRPr lang="en-US" dirty="0"/>
          </a:p>
          <a:p>
            <a:endParaRPr lang="en-US" dirty="0"/>
          </a:p>
          <a:p>
            <a:r>
              <a:rPr lang="en-US" dirty="0"/>
              <a:t>Make</a:t>
            </a:r>
            <a:r>
              <a:rPr lang="en-US" baseline="0" dirty="0"/>
              <a:t> sure to change to CLIENT NAME – and change the color to black (in red so it doesn’t get missed)</a:t>
            </a:r>
          </a:p>
          <a:p>
            <a:endParaRPr lang="en-US" baseline="0" dirty="0"/>
          </a:p>
        </p:txBody>
      </p:sp>
      <p:sp>
        <p:nvSpPr>
          <p:cNvPr id="4" name="Slide Number Placeholder 3"/>
          <p:cNvSpPr>
            <a:spLocks noGrp="1"/>
          </p:cNvSpPr>
          <p:nvPr>
            <p:ph type="sldNum" sz="quarter" idx="10"/>
          </p:nvPr>
        </p:nvSpPr>
        <p:spPr/>
        <p:txBody>
          <a:bodyPr/>
          <a:lstStyle/>
          <a:p>
            <a:fld id="{8530193B-564F-4854-8A52-728F3FB19C85}" type="slidenum">
              <a:rPr lang="en-ZA" smtClean="0"/>
              <a:t>1</a:t>
            </a:fld>
            <a:endParaRPr lang="en-ZA"/>
          </a:p>
        </p:txBody>
      </p:sp>
    </p:spTree>
    <p:extLst>
      <p:ext uri="{BB962C8B-B14F-4D97-AF65-F5344CB8AC3E}">
        <p14:creationId xmlns:p14="http://schemas.microsoft.com/office/powerpoint/2010/main" val="15052271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**INTERNAL</a:t>
            </a:r>
            <a:r>
              <a:rPr lang="en-US" sz="1200" baseline="0"/>
              <a:t> USE ONLY**</a:t>
            </a:r>
          </a:p>
          <a:p>
            <a:endParaRPr lang="en-US"/>
          </a:p>
          <a:p>
            <a:r>
              <a:rPr lang="en-US"/>
              <a:t>If you will have access to Mytech</a:t>
            </a:r>
            <a:r>
              <a:rPr lang="en-US" baseline="0"/>
              <a:t> H.E.L.P center</a:t>
            </a:r>
            <a:r>
              <a:rPr lang="en-US"/>
              <a:t>, DELETE</a:t>
            </a:r>
            <a:r>
              <a:rPr lang="en-US" baseline="0"/>
              <a:t> SLIDES 12 – 21 that show how to submit a ticket, as well as go through the learning/ bigger brains.  This will be covered through a live demo when possible. </a:t>
            </a:r>
          </a:p>
          <a:p>
            <a:endParaRPr lang="en-US" baseline="0"/>
          </a:p>
          <a:p>
            <a:r>
              <a:rPr lang="en-US" baseline="0"/>
              <a:t>* Please note.  When doing a live demo, it is important to have profile that is similar to what the users will see.  It will be confusing if you your Mytech H.E.L.P profile has a lot of additional buttons, questions, etc. that differ from the experience they will have when they go into the portal.</a:t>
            </a:r>
          </a:p>
          <a:p>
            <a:endParaRPr lang="en-US" baseline="0"/>
          </a:p>
          <a:p>
            <a:endParaRPr lang="en-US" baseline="0"/>
          </a:p>
          <a:p>
            <a:endParaRPr lang="en-US" baseline="0"/>
          </a:p>
          <a:p>
            <a:endParaRPr lang="en-US"/>
          </a:p>
        </p:txBody>
      </p:sp>
      <p:sp>
        <p:nvSpPr>
          <p:cNvPr id="4" name="Slide Number Placeholder 3"/>
          <p:cNvSpPr>
            <a:spLocks noGrp="1"/>
          </p:cNvSpPr>
          <p:nvPr>
            <p:ph type="sldNum" sz="quarter" idx="10"/>
          </p:nvPr>
        </p:nvSpPr>
        <p:spPr/>
        <p:txBody>
          <a:bodyPr/>
          <a:lstStyle/>
          <a:p>
            <a:fld id="{8530193B-564F-4854-8A52-728F3FB19C85}" type="slidenum">
              <a:rPr lang="en-ZA" smtClean="0"/>
              <a:t>10</a:t>
            </a:fld>
            <a:endParaRPr lang="en-ZA"/>
          </a:p>
        </p:txBody>
      </p:sp>
    </p:spTree>
    <p:extLst>
      <p:ext uri="{BB962C8B-B14F-4D97-AF65-F5344CB8AC3E}">
        <p14:creationId xmlns:p14="http://schemas.microsoft.com/office/powerpoint/2010/main" val="32636969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9BF36-3484-2190-844E-0F1D7822C2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891C9B-CDFC-EC49-68CA-68FC2AF2A9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82B3EB-2E5B-0944-7DB9-8DD233A0BE8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**INTERNAL</a:t>
            </a:r>
            <a:r>
              <a:rPr lang="en-US" sz="1200" baseline="0"/>
              <a:t> USE ONLY**</a:t>
            </a:r>
          </a:p>
          <a:p>
            <a:endParaRPr lang="en-US"/>
          </a:p>
          <a:p>
            <a:r>
              <a:rPr lang="en-US"/>
              <a:t>If you will have access to Mytech</a:t>
            </a:r>
            <a:r>
              <a:rPr lang="en-US" baseline="0"/>
              <a:t> H.E.L.P center</a:t>
            </a:r>
            <a:r>
              <a:rPr lang="en-US"/>
              <a:t>, DELETE</a:t>
            </a:r>
            <a:r>
              <a:rPr lang="en-US" baseline="0"/>
              <a:t> SLIDES 12 – 21 that show how to submit a ticket, as well as go through the learning/ bigger brains.  This will be covered through a live demo when possible. </a:t>
            </a:r>
          </a:p>
          <a:p>
            <a:endParaRPr lang="en-US" baseline="0"/>
          </a:p>
          <a:p>
            <a:r>
              <a:rPr lang="en-US" baseline="0"/>
              <a:t>* Please note.  When doing a live demo, it is important to have profile that is similar to what the users will see.  It will be confusing if you your Mytech H.E.L.P profile has a lot of additional buttons, questions, etc. that differ from the experience they will have when they go into the portal.</a:t>
            </a:r>
          </a:p>
          <a:p>
            <a:endParaRPr lang="en-US" baseline="0"/>
          </a:p>
          <a:p>
            <a:endParaRPr lang="en-US" baseline="0"/>
          </a:p>
          <a:p>
            <a:endParaRPr lang="en-US" baseline="0"/>
          </a:p>
          <a:p>
            <a:endParaRPr lang="en-US"/>
          </a:p>
        </p:txBody>
      </p:sp>
      <p:sp>
        <p:nvSpPr>
          <p:cNvPr id="4" name="Slide Number Placeholder 3">
            <a:extLst>
              <a:ext uri="{FF2B5EF4-FFF2-40B4-BE49-F238E27FC236}">
                <a16:creationId xmlns:a16="http://schemas.microsoft.com/office/drawing/2014/main" id="{B5369DAA-24CF-F8A0-6B91-2B287AA0278D}"/>
              </a:ext>
            </a:extLst>
          </p:cNvPr>
          <p:cNvSpPr>
            <a:spLocks noGrp="1"/>
          </p:cNvSpPr>
          <p:nvPr>
            <p:ph type="sldNum" sz="quarter" idx="10"/>
          </p:nvPr>
        </p:nvSpPr>
        <p:spPr/>
        <p:txBody>
          <a:bodyPr/>
          <a:lstStyle/>
          <a:p>
            <a:fld id="{8530193B-564F-4854-8A52-728F3FB19C85}" type="slidenum">
              <a:rPr lang="en-ZA" smtClean="0"/>
              <a:t>11</a:t>
            </a:fld>
            <a:endParaRPr lang="en-ZA"/>
          </a:p>
        </p:txBody>
      </p:sp>
    </p:spTree>
    <p:extLst>
      <p:ext uri="{BB962C8B-B14F-4D97-AF65-F5344CB8AC3E}">
        <p14:creationId xmlns:p14="http://schemas.microsoft.com/office/powerpoint/2010/main" val="20372465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a:p>
          <a:p>
            <a:endParaRPr lang="en-US" baseline="0"/>
          </a:p>
          <a:p>
            <a:endParaRPr lang="en-US"/>
          </a:p>
        </p:txBody>
      </p:sp>
      <p:sp>
        <p:nvSpPr>
          <p:cNvPr id="4" name="Slide Number Placeholder 3"/>
          <p:cNvSpPr>
            <a:spLocks noGrp="1"/>
          </p:cNvSpPr>
          <p:nvPr>
            <p:ph type="sldNum" sz="quarter" idx="10"/>
          </p:nvPr>
        </p:nvSpPr>
        <p:spPr/>
        <p:txBody>
          <a:bodyPr/>
          <a:lstStyle/>
          <a:p>
            <a:fld id="{8530193B-564F-4854-8A52-728F3FB19C85}" type="slidenum">
              <a:rPr lang="en-ZA" smtClean="0"/>
              <a:t>12</a:t>
            </a:fld>
            <a:endParaRPr lang="en-ZA"/>
          </a:p>
        </p:txBody>
      </p:sp>
    </p:spTree>
    <p:extLst>
      <p:ext uri="{BB962C8B-B14F-4D97-AF65-F5344CB8AC3E}">
        <p14:creationId xmlns:p14="http://schemas.microsoft.com/office/powerpoint/2010/main" val="36745528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222222"/>
                </a:solidFill>
                <a:effectLst/>
                <a:latin typeface="Segoe UI" panose="020B0502040204020203" pitchFamily="34" charset="0"/>
              </a:rPr>
              <a:t>Step 3: Select an Issue</a:t>
            </a:r>
            <a:endParaRPr lang="en-US" b="0" i="0" dirty="0">
              <a:solidFill>
                <a:srgbClr val="222222"/>
              </a:solidFill>
              <a:effectLst/>
              <a:latin typeface="Segoe UI" panose="020B0502040204020203" pitchFamily="34" charset="0"/>
            </a:endParaRPr>
          </a:p>
          <a:p>
            <a:pPr algn="l">
              <a:buFont typeface="+mj-lt"/>
              <a:buAutoNum type="arabicPeriod"/>
            </a:pPr>
            <a:r>
              <a:rPr lang="en-US" b="0" i="0" dirty="0">
                <a:solidFill>
                  <a:srgbClr val="222222"/>
                </a:solidFill>
                <a:effectLst/>
                <a:latin typeface="Segoe UI" panose="020B0502040204020203" pitchFamily="34" charset="0"/>
              </a:rPr>
              <a:t>Pick the Issue that corresponds the problem you're encountering</a:t>
            </a:r>
          </a:p>
          <a:p>
            <a:pPr algn="l">
              <a:buFont typeface="+mj-lt"/>
              <a:buAutoNum type="arabicPeriod"/>
            </a:pPr>
            <a:r>
              <a:rPr lang="en-US" b="1" i="1" dirty="0">
                <a:solidFill>
                  <a:srgbClr val="222222"/>
                </a:solidFill>
                <a:effectLst/>
                <a:latin typeface="Segoe UI" panose="020B0502040204020203" pitchFamily="34" charset="0"/>
              </a:rPr>
              <a:t>NOTE: If you don't see the problem listed, select "Not Listed Here"</a:t>
            </a:r>
          </a:p>
          <a:p>
            <a:br>
              <a:rPr lang="en-US" dirty="0"/>
            </a:br>
            <a:endParaRPr lang="en-US" baseline="0" dirty="0"/>
          </a:p>
        </p:txBody>
      </p:sp>
      <p:sp>
        <p:nvSpPr>
          <p:cNvPr id="4" name="Slide Number Placeholder 3"/>
          <p:cNvSpPr>
            <a:spLocks noGrp="1"/>
          </p:cNvSpPr>
          <p:nvPr>
            <p:ph type="sldNum" sz="quarter" idx="10"/>
          </p:nvPr>
        </p:nvSpPr>
        <p:spPr/>
        <p:txBody>
          <a:bodyPr/>
          <a:lstStyle/>
          <a:p>
            <a:fld id="{8530193B-564F-4854-8A52-728F3FB19C85}" type="slidenum">
              <a:rPr lang="en-ZA" smtClean="0"/>
              <a:t>13</a:t>
            </a:fld>
            <a:endParaRPr lang="en-ZA"/>
          </a:p>
        </p:txBody>
      </p:sp>
    </p:spTree>
    <p:extLst>
      <p:ext uri="{BB962C8B-B14F-4D97-AF65-F5344CB8AC3E}">
        <p14:creationId xmlns:p14="http://schemas.microsoft.com/office/powerpoint/2010/main" val="27035051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8530193B-564F-4854-8A52-728F3FB19C85}" type="slidenum">
              <a:rPr lang="en-ZA" smtClean="0"/>
              <a:t>14</a:t>
            </a:fld>
            <a:endParaRPr lang="en-ZA"/>
          </a:p>
        </p:txBody>
      </p:sp>
    </p:spTree>
    <p:extLst>
      <p:ext uri="{BB962C8B-B14F-4D97-AF65-F5344CB8AC3E}">
        <p14:creationId xmlns:p14="http://schemas.microsoft.com/office/powerpoint/2010/main" val="21020802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222222"/>
                </a:solidFill>
                <a:effectLst/>
                <a:latin typeface="Segoe UI" panose="020B0502040204020203" pitchFamily="34" charset="0"/>
              </a:rPr>
              <a:t>Step 3: Ticket Information</a:t>
            </a:r>
            <a:endParaRPr lang="en-US" b="0" i="0" dirty="0">
              <a:solidFill>
                <a:srgbClr val="222222"/>
              </a:solidFill>
              <a:effectLst/>
              <a:latin typeface="Segoe UI" panose="020B0502040204020203" pitchFamily="34" charset="0"/>
            </a:endParaRPr>
          </a:p>
          <a:p>
            <a:pPr algn="l">
              <a:buFont typeface="+mj-lt"/>
              <a:buAutoNum type="arabicPeriod"/>
            </a:pPr>
            <a:r>
              <a:rPr lang="en-US" b="0" i="0" dirty="0">
                <a:solidFill>
                  <a:srgbClr val="222222"/>
                </a:solidFill>
                <a:effectLst/>
                <a:latin typeface="Segoe UI" panose="020B0502040204020203" pitchFamily="34" charset="0"/>
              </a:rPr>
              <a:t>Enter a subject for the ticket, this will become the title of your ticket</a:t>
            </a:r>
          </a:p>
          <a:p>
            <a:pPr algn="l">
              <a:buFont typeface="+mj-lt"/>
              <a:buAutoNum type="arabicPeriod"/>
            </a:pPr>
            <a:r>
              <a:rPr lang="en-US" b="0" i="0" dirty="0">
                <a:solidFill>
                  <a:srgbClr val="222222"/>
                </a:solidFill>
                <a:effectLst/>
                <a:latin typeface="Segoe UI" panose="020B0502040204020203" pitchFamily="34" charset="0"/>
              </a:rPr>
              <a:t>Select how the problem has impacted your company</a:t>
            </a:r>
          </a:p>
          <a:p>
            <a:pPr marL="742950" lvl="1" indent="-285750" algn="l">
              <a:buFont typeface="+mj-lt"/>
              <a:buAutoNum type="arabicPeriod"/>
            </a:pPr>
            <a:r>
              <a:rPr lang="en-US" b="0" i="0" dirty="0">
                <a:solidFill>
                  <a:srgbClr val="222222"/>
                </a:solidFill>
                <a:effectLst/>
                <a:latin typeface="Segoe UI" panose="020B0502040204020203" pitchFamily="34" charset="0"/>
              </a:rPr>
              <a:t>Are you the only one experiencing the problem, or is it more wide spread</a:t>
            </a:r>
          </a:p>
          <a:p>
            <a:pPr marL="742950" lvl="1" indent="-285750" algn="l">
              <a:buFont typeface="+mj-lt"/>
              <a:buAutoNum type="arabicPeriod"/>
            </a:pPr>
            <a:r>
              <a:rPr lang="en-US" b="0" i="0" dirty="0">
                <a:solidFill>
                  <a:srgbClr val="222222"/>
                </a:solidFill>
                <a:effectLst/>
                <a:latin typeface="Segoe UI" panose="020B0502040204020203" pitchFamily="34" charset="0"/>
              </a:rPr>
              <a:t>Are you, or others, able to find a work around, or has the problem completely stopped your work</a:t>
            </a:r>
          </a:p>
          <a:p>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8530193B-564F-4854-8A52-728F3FB19C85}" type="slidenum">
              <a:rPr lang="en-ZA" smtClean="0"/>
              <a:t>15</a:t>
            </a:fld>
            <a:endParaRPr lang="en-ZA"/>
          </a:p>
        </p:txBody>
      </p:sp>
    </p:spTree>
    <p:extLst>
      <p:ext uri="{BB962C8B-B14F-4D97-AF65-F5344CB8AC3E}">
        <p14:creationId xmlns:p14="http://schemas.microsoft.com/office/powerpoint/2010/main" val="1107457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CBE66-5A51-0D09-CBC1-AD14B8272C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85B703-2BD5-8755-B718-AF91A4E41F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B8C7DC-5569-9F68-CFFD-459F1DF034F1}"/>
              </a:ext>
            </a:extLst>
          </p:cNvPr>
          <p:cNvSpPr>
            <a:spLocks noGrp="1"/>
          </p:cNvSpPr>
          <p:nvPr>
            <p:ph type="body" idx="1"/>
          </p:nvPr>
        </p:nvSpPr>
        <p:spPr/>
        <p:txBody>
          <a:bodyPr/>
          <a:lstStyle/>
          <a:p>
            <a:endParaRPr lang="en-US" baseline="0"/>
          </a:p>
          <a:p>
            <a:endParaRPr lang="en-US" baseline="0"/>
          </a:p>
          <a:p>
            <a:endParaRPr lang="en-US"/>
          </a:p>
        </p:txBody>
      </p:sp>
      <p:sp>
        <p:nvSpPr>
          <p:cNvPr id="4" name="Slide Number Placeholder 3">
            <a:extLst>
              <a:ext uri="{FF2B5EF4-FFF2-40B4-BE49-F238E27FC236}">
                <a16:creationId xmlns:a16="http://schemas.microsoft.com/office/drawing/2014/main" id="{1DAA9903-20D2-3448-34AA-0E9F898134EA}"/>
              </a:ext>
            </a:extLst>
          </p:cNvPr>
          <p:cNvSpPr>
            <a:spLocks noGrp="1"/>
          </p:cNvSpPr>
          <p:nvPr>
            <p:ph type="sldNum" sz="quarter" idx="10"/>
          </p:nvPr>
        </p:nvSpPr>
        <p:spPr/>
        <p:txBody>
          <a:bodyPr/>
          <a:lstStyle/>
          <a:p>
            <a:fld id="{8530193B-564F-4854-8A52-728F3FB19C85}" type="slidenum">
              <a:rPr lang="en-ZA" smtClean="0"/>
              <a:t>16</a:t>
            </a:fld>
            <a:endParaRPr lang="en-ZA"/>
          </a:p>
        </p:txBody>
      </p:sp>
    </p:spTree>
    <p:extLst>
      <p:ext uri="{BB962C8B-B14F-4D97-AF65-F5344CB8AC3E}">
        <p14:creationId xmlns:p14="http://schemas.microsoft.com/office/powerpoint/2010/main" val="8086995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242424"/>
                </a:solidFill>
                <a:effectLst/>
                <a:latin typeface="Segoe UI" panose="020B0502040204020203" pitchFamily="34" charset="0"/>
              </a:rPr>
              <a:t>Select "View Support Tickets"</a:t>
            </a:r>
            <a:endParaRPr lang="en-US" b="0" i="0" dirty="0">
              <a:solidFill>
                <a:srgbClr val="242424"/>
              </a:solidFill>
              <a:effectLst/>
              <a:latin typeface="Segoe UI" panose="020B0502040204020203" pitchFamily="34" charset="0"/>
            </a:endParaRPr>
          </a:p>
          <a:p>
            <a:pPr algn="l">
              <a:buFont typeface="Arial" panose="020B0604020202020204" pitchFamily="34" charset="0"/>
              <a:buChar char="•"/>
            </a:pPr>
            <a:r>
              <a:rPr lang="en-US" b="0" i="0" dirty="0">
                <a:solidFill>
                  <a:srgbClr val="242424"/>
                </a:solidFill>
                <a:effectLst/>
                <a:latin typeface="Segoe UI" panose="020B0502040204020203" pitchFamily="34" charset="0"/>
              </a:rPr>
              <a:t>To view your tickets, click on "</a:t>
            </a:r>
            <a:r>
              <a:rPr lang="en-US" b="1" i="1" dirty="0">
                <a:solidFill>
                  <a:srgbClr val="242424"/>
                </a:solidFill>
                <a:effectLst/>
                <a:latin typeface="Segoe UI" panose="020B0502040204020203" pitchFamily="34" charset="0"/>
              </a:rPr>
              <a:t>View Support Tickets</a:t>
            </a:r>
            <a:r>
              <a:rPr lang="en-US" b="0" i="0" dirty="0">
                <a:solidFill>
                  <a:srgbClr val="242424"/>
                </a:solidFill>
                <a:effectLst/>
                <a:latin typeface="Segoe UI" panose="020B0502040204020203" pitchFamily="34" charset="0"/>
              </a:rPr>
              <a:t>" from the portal Home page or the Support section</a:t>
            </a:r>
          </a:p>
          <a:p>
            <a:pPr algn="l"/>
            <a:endParaRPr lang="en-US" b="1" i="0" dirty="0">
              <a:solidFill>
                <a:srgbClr val="242424"/>
              </a:solidFill>
              <a:effectLst/>
              <a:latin typeface="Segoe UI" panose="020B0502040204020203" pitchFamily="34" charset="0"/>
            </a:endParaRPr>
          </a:p>
          <a:p>
            <a:pPr algn="l"/>
            <a:endParaRPr lang="en-US" b="1" i="0" dirty="0">
              <a:solidFill>
                <a:srgbClr val="242424"/>
              </a:solidFill>
              <a:effectLst/>
              <a:latin typeface="Segoe UI" panose="020B0502040204020203" pitchFamily="34" charset="0"/>
            </a:endParaRPr>
          </a:p>
          <a:p>
            <a:pPr algn="l"/>
            <a:r>
              <a:rPr lang="en-US" b="1" i="0" dirty="0">
                <a:solidFill>
                  <a:srgbClr val="242424"/>
                </a:solidFill>
                <a:effectLst/>
                <a:latin typeface="Segoe UI" panose="020B0502040204020203" pitchFamily="34" charset="0"/>
              </a:rPr>
              <a:t>Select or Search for a Ticket</a:t>
            </a:r>
            <a:endParaRPr lang="en-US" b="0" i="0" dirty="0">
              <a:solidFill>
                <a:srgbClr val="242424"/>
              </a:solidFill>
              <a:effectLst/>
              <a:latin typeface="Segoe UI" panose="020B0502040204020203" pitchFamily="34" charset="0"/>
            </a:endParaRPr>
          </a:p>
          <a:p>
            <a:pPr algn="l">
              <a:buFont typeface="+mj-lt"/>
              <a:buAutoNum type="arabicPeriod"/>
            </a:pPr>
            <a:r>
              <a:rPr lang="en-US" b="0" i="0" dirty="0">
                <a:solidFill>
                  <a:srgbClr val="242424"/>
                </a:solidFill>
                <a:effectLst/>
                <a:latin typeface="Segoe UI" panose="020B0502040204020203" pitchFamily="34" charset="0"/>
              </a:rPr>
              <a:t>You can filter tickets by selecting the "</a:t>
            </a:r>
            <a:r>
              <a:rPr lang="en-US" b="1" i="1" dirty="0">
                <a:solidFill>
                  <a:srgbClr val="242424"/>
                </a:solidFill>
                <a:effectLst/>
                <a:latin typeface="Segoe UI" panose="020B0502040204020203" pitchFamily="34" charset="0"/>
              </a:rPr>
              <a:t>Open</a:t>
            </a:r>
            <a:r>
              <a:rPr lang="en-US" b="0" i="0" dirty="0">
                <a:solidFill>
                  <a:srgbClr val="242424"/>
                </a:solidFill>
                <a:effectLst/>
                <a:latin typeface="Segoe UI" panose="020B0502040204020203" pitchFamily="34" charset="0"/>
              </a:rPr>
              <a:t>", "</a:t>
            </a:r>
            <a:r>
              <a:rPr lang="en-US" b="1" i="1" dirty="0">
                <a:solidFill>
                  <a:srgbClr val="242424"/>
                </a:solidFill>
                <a:effectLst/>
                <a:latin typeface="Segoe UI" panose="020B0502040204020203" pitchFamily="34" charset="0"/>
              </a:rPr>
              <a:t>Closed</a:t>
            </a:r>
            <a:r>
              <a:rPr lang="en-US" b="0" i="0" dirty="0">
                <a:solidFill>
                  <a:srgbClr val="242424"/>
                </a:solidFill>
                <a:effectLst/>
                <a:latin typeface="Segoe UI" panose="020B0502040204020203" pitchFamily="34" charset="0"/>
              </a:rPr>
              <a:t>" or "</a:t>
            </a:r>
            <a:r>
              <a:rPr lang="en-US" b="1" i="1" dirty="0">
                <a:solidFill>
                  <a:srgbClr val="242424"/>
                </a:solidFill>
                <a:effectLst/>
                <a:latin typeface="Segoe UI" panose="020B0502040204020203" pitchFamily="34" charset="0"/>
              </a:rPr>
              <a:t>Waiting</a:t>
            </a:r>
            <a:r>
              <a:rPr lang="en-US" b="0" i="0" dirty="0">
                <a:solidFill>
                  <a:srgbClr val="242424"/>
                </a:solidFill>
                <a:effectLst/>
                <a:latin typeface="Segoe UI" panose="020B0502040204020203" pitchFamily="34" charset="0"/>
              </a:rPr>
              <a:t>" options</a:t>
            </a:r>
          </a:p>
          <a:p>
            <a:pPr algn="l">
              <a:buFont typeface="+mj-lt"/>
              <a:buAutoNum type="arabicPeriod"/>
            </a:pPr>
            <a:r>
              <a:rPr lang="en-US" b="0" i="0" dirty="0">
                <a:solidFill>
                  <a:srgbClr val="242424"/>
                </a:solidFill>
                <a:effectLst/>
                <a:latin typeface="Segoe UI" panose="020B0502040204020203" pitchFamily="34" charset="0"/>
              </a:rPr>
              <a:t>Open a ticket by locating it and double clicking on the ticket number</a:t>
            </a:r>
          </a:p>
          <a:p>
            <a:pPr algn="l">
              <a:buFont typeface="+mj-lt"/>
              <a:buAutoNum type="arabicPeriod"/>
            </a:pPr>
            <a:r>
              <a:rPr lang="en-US" b="0" i="0" dirty="0">
                <a:solidFill>
                  <a:srgbClr val="242424"/>
                </a:solidFill>
                <a:effectLst/>
                <a:latin typeface="Segoe UI" panose="020B0502040204020203" pitchFamily="34" charset="0"/>
              </a:rPr>
              <a:t>Or used the "</a:t>
            </a:r>
            <a:r>
              <a:rPr lang="en-US" b="1" i="1" dirty="0">
                <a:solidFill>
                  <a:srgbClr val="242424"/>
                </a:solidFill>
                <a:effectLst/>
                <a:latin typeface="Segoe UI" panose="020B0502040204020203" pitchFamily="34" charset="0"/>
              </a:rPr>
              <a:t>Search</a:t>
            </a:r>
            <a:r>
              <a:rPr lang="en-US" b="0" i="0" dirty="0">
                <a:solidFill>
                  <a:srgbClr val="242424"/>
                </a:solidFill>
                <a:effectLst/>
                <a:latin typeface="Segoe UI" panose="020B0502040204020203" pitchFamily="34" charset="0"/>
              </a:rPr>
              <a:t>" option to search for a specific ticket</a:t>
            </a:r>
            <a:r>
              <a:rPr lang="en-US" b="0" i="1" dirty="0">
                <a:solidFill>
                  <a:srgbClr val="242424"/>
                </a:solidFill>
                <a:effectLst/>
                <a:latin typeface="Segoe UI" panose="020B0502040204020203" pitchFamily="34" charset="0"/>
              </a:rPr>
              <a:t> (see Step 4 for information on the Search feature)</a:t>
            </a:r>
            <a:endParaRPr lang="en-US" b="0" i="0" dirty="0">
              <a:solidFill>
                <a:srgbClr val="242424"/>
              </a:solidFill>
              <a:effectLst/>
              <a:latin typeface="Segoe UI" panose="020B0502040204020203" pitchFamily="34" charset="0"/>
            </a:endParaRPr>
          </a:p>
          <a:p>
            <a:pPr algn="l"/>
            <a:endParaRPr lang="en-US" b="1" i="0" dirty="0">
              <a:solidFill>
                <a:srgbClr val="242424"/>
              </a:solidFill>
              <a:effectLst/>
              <a:latin typeface="Segoe UI" panose="020B0502040204020203" pitchFamily="34" charset="0"/>
            </a:endParaRPr>
          </a:p>
          <a:p>
            <a:pPr algn="l"/>
            <a:endParaRPr lang="en-US" b="1" i="0" dirty="0">
              <a:solidFill>
                <a:srgbClr val="242424"/>
              </a:solidFill>
              <a:effectLst/>
              <a:latin typeface="Segoe UI" panose="020B0502040204020203" pitchFamily="34" charset="0"/>
            </a:endParaRPr>
          </a:p>
          <a:p>
            <a:pPr algn="l"/>
            <a:r>
              <a:rPr lang="en-US" b="1" i="0" dirty="0">
                <a:solidFill>
                  <a:srgbClr val="242424"/>
                </a:solidFill>
                <a:effectLst/>
                <a:latin typeface="Segoe UI" panose="020B0502040204020203" pitchFamily="34" charset="0"/>
              </a:rPr>
              <a:t>Review Ticket Details</a:t>
            </a:r>
            <a:endParaRPr lang="en-US" b="0" i="0" dirty="0">
              <a:solidFill>
                <a:srgbClr val="242424"/>
              </a:solidFill>
              <a:effectLst/>
              <a:latin typeface="Segoe UI" panose="020B0502040204020203" pitchFamily="34" charset="0"/>
            </a:endParaRPr>
          </a:p>
          <a:p>
            <a:pPr algn="l">
              <a:buFont typeface="+mj-lt"/>
              <a:buAutoNum type="arabicPeriod"/>
            </a:pPr>
            <a:r>
              <a:rPr lang="en-US" b="0" i="0" dirty="0">
                <a:solidFill>
                  <a:srgbClr val="242424"/>
                </a:solidFill>
                <a:effectLst/>
                <a:latin typeface="Segoe UI" panose="020B0502040204020203" pitchFamily="34" charset="0"/>
              </a:rPr>
              <a:t>You can use the "</a:t>
            </a:r>
            <a:r>
              <a:rPr lang="en-US" b="1" i="1" dirty="0">
                <a:solidFill>
                  <a:srgbClr val="242424"/>
                </a:solidFill>
                <a:effectLst/>
                <a:latin typeface="Segoe UI" panose="020B0502040204020203" pitchFamily="34" charset="0"/>
              </a:rPr>
              <a:t>Ticket Options</a:t>
            </a:r>
            <a:r>
              <a:rPr lang="en-US" b="0" i="0" dirty="0">
                <a:solidFill>
                  <a:srgbClr val="242424"/>
                </a:solidFill>
                <a:effectLst/>
                <a:latin typeface="Segoe UI" panose="020B0502040204020203" pitchFamily="34" charset="0"/>
              </a:rPr>
              <a:t>" to close a ticket if the issue is resolved</a:t>
            </a:r>
          </a:p>
          <a:p>
            <a:pPr algn="l">
              <a:buFont typeface="+mj-lt"/>
              <a:buAutoNum type="arabicPeriod"/>
            </a:pPr>
            <a:r>
              <a:rPr lang="en-US" b="0" i="0" dirty="0">
                <a:solidFill>
                  <a:srgbClr val="242424"/>
                </a:solidFill>
                <a:effectLst/>
                <a:latin typeface="Segoe UI" panose="020B0502040204020203" pitchFamily="34" charset="0"/>
              </a:rPr>
              <a:t>You can view "</a:t>
            </a:r>
            <a:r>
              <a:rPr lang="en-US" b="1" i="1" dirty="0">
                <a:solidFill>
                  <a:srgbClr val="242424"/>
                </a:solidFill>
                <a:effectLst/>
                <a:latin typeface="Segoe UI" panose="020B0502040204020203" pitchFamily="34" charset="0"/>
              </a:rPr>
              <a:t>Discussion</a:t>
            </a:r>
            <a:r>
              <a:rPr lang="en-US" b="0" i="0" dirty="0">
                <a:solidFill>
                  <a:srgbClr val="242424"/>
                </a:solidFill>
                <a:effectLst/>
                <a:latin typeface="Segoe UI" panose="020B0502040204020203" pitchFamily="34" charset="0"/>
              </a:rPr>
              <a:t>", "</a:t>
            </a:r>
            <a:r>
              <a:rPr lang="en-US" b="1" i="1" dirty="0">
                <a:solidFill>
                  <a:srgbClr val="242424"/>
                </a:solidFill>
                <a:effectLst/>
                <a:latin typeface="Segoe UI" panose="020B0502040204020203" pitchFamily="34" charset="0"/>
              </a:rPr>
              <a:t>Timeline</a:t>
            </a:r>
            <a:r>
              <a:rPr lang="en-US" b="0" i="0" dirty="0">
                <a:solidFill>
                  <a:srgbClr val="242424"/>
                </a:solidFill>
                <a:effectLst/>
                <a:latin typeface="Segoe UI" panose="020B0502040204020203" pitchFamily="34" charset="0"/>
              </a:rPr>
              <a:t>", "</a:t>
            </a:r>
            <a:r>
              <a:rPr lang="en-US" b="1" i="1" dirty="0">
                <a:solidFill>
                  <a:srgbClr val="242424"/>
                </a:solidFill>
                <a:effectLst/>
                <a:latin typeface="Segoe UI" panose="020B0502040204020203" pitchFamily="34" charset="0"/>
              </a:rPr>
              <a:t>Details</a:t>
            </a:r>
            <a:r>
              <a:rPr lang="en-US" b="0" i="0" dirty="0">
                <a:solidFill>
                  <a:srgbClr val="242424"/>
                </a:solidFill>
                <a:effectLst/>
                <a:latin typeface="Segoe UI" panose="020B0502040204020203" pitchFamily="34" charset="0"/>
              </a:rPr>
              <a:t>" or "</a:t>
            </a:r>
            <a:r>
              <a:rPr lang="en-US" b="1" i="1" dirty="0">
                <a:solidFill>
                  <a:srgbClr val="242424"/>
                </a:solidFill>
                <a:effectLst/>
                <a:latin typeface="Segoe UI" panose="020B0502040204020203" pitchFamily="34" charset="0"/>
              </a:rPr>
              <a:t>Feedback</a:t>
            </a:r>
            <a:r>
              <a:rPr lang="en-US" b="0" i="0" dirty="0">
                <a:solidFill>
                  <a:srgbClr val="242424"/>
                </a:solidFill>
                <a:effectLst/>
                <a:latin typeface="Segoe UI" panose="020B0502040204020203" pitchFamily="34" charset="0"/>
              </a:rPr>
              <a:t>" for the ticket</a:t>
            </a:r>
          </a:p>
          <a:p>
            <a:pPr algn="l">
              <a:buFont typeface="+mj-lt"/>
              <a:buAutoNum type="arabicPeriod"/>
            </a:pPr>
            <a:r>
              <a:rPr lang="en-US" b="0" i="0" dirty="0">
                <a:solidFill>
                  <a:srgbClr val="242424"/>
                </a:solidFill>
                <a:effectLst/>
                <a:latin typeface="Segoe UI" panose="020B0502040204020203" pitchFamily="34" charset="0"/>
              </a:rPr>
              <a:t>If you want to update the ticket, add your notes to the available text box and click "</a:t>
            </a:r>
            <a:r>
              <a:rPr lang="en-US" b="1" i="1" dirty="0">
                <a:solidFill>
                  <a:srgbClr val="242424"/>
                </a:solidFill>
                <a:effectLst/>
                <a:latin typeface="Segoe UI" panose="020B0502040204020203" pitchFamily="34" charset="0"/>
              </a:rPr>
              <a:t>Send</a:t>
            </a:r>
            <a:r>
              <a:rPr lang="en-US" b="0" i="0" dirty="0">
                <a:solidFill>
                  <a:srgbClr val="242424"/>
                </a:solidFill>
                <a:effectLst/>
                <a:latin typeface="Segoe UI" panose="020B0502040204020203" pitchFamily="34" charset="0"/>
              </a:rPr>
              <a:t>"</a:t>
            </a:r>
          </a:p>
          <a:p>
            <a:pPr algn="l">
              <a:buFont typeface="+mj-lt"/>
              <a:buAutoNum type="arabicPeriod"/>
            </a:pPr>
            <a:r>
              <a:rPr lang="en-US" b="0" i="0" dirty="0">
                <a:solidFill>
                  <a:srgbClr val="242424"/>
                </a:solidFill>
                <a:effectLst/>
                <a:latin typeface="Segoe UI" panose="020B0502040204020203" pitchFamily="34" charset="0"/>
              </a:rPr>
              <a:t>There is also an option to attach a file</a:t>
            </a:r>
          </a:p>
          <a:p>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8530193B-564F-4854-8A52-728F3FB19C85}" type="slidenum">
              <a:rPr lang="en-ZA" smtClean="0"/>
              <a:t>17</a:t>
            </a:fld>
            <a:endParaRPr lang="en-ZA"/>
          </a:p>
        </p:txBody>
      </p:sp>
    </p:spTree>
    <p:extLst>
      <p:ext uri="{BB962C8B-B14F-4D97-AF65-F5344CB8AC3E}">
        <p14:creationId xmlns:p14="http://schemas.microsoft.com/office/powerpoint/2010/main" val="31568311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D20CB-8260-1972-9C59-CF9D2A697D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CBD492-0CE2-A593-DC47-3CCC1DF0A3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17CBE9-1A5B-ADFB-3E4F-94B68A54EDF6}"/>
              </a:ext>
            </a:extLst>
          </p:cNvPr>
          <p:cNvSpPr>
            <a:spLocks noGrp="1"/>
          </p:cNvSpPr>
          <p:nvPr>
            <p:ph type="body" idx="1"/>
          </p:nvPr>
        </p:nvSpPr>
        <p:spPr/>
        <p:txBody>
          <a:bodyPr/>
          <a:lstStyle/>
          <a:p>
            <a:endParaRPr lang="en-US" baseline="0"/>
          </a:p>
          <a:p>
            <a:endParaRPr lang="en-US" baseline="0"/>
          </a:p>
          <a:p>
            <a:endParaRPr lang="en-US"/>
          </a:p>
        </p:txBody>
      </p:sp>
      <p:sp>
        <p:nvSpPr>
          <p:cNvPr id="4" name="Slide Number Placeholder 3">
            <a:extLst>
              <a:ext uri="{FF2B5EF4-FFF2-40B4-BE49-F238E27FC236}">
                <a16:creationId xmlns:a16="http://schemas.microsoft.com/office/drawing/2014/main" id="{4C9EC924-139F-64FB-A334-E8A8A1344FFF}"/>
              </a:ext>
            </a:extLst>
          </p:cNvPr>
          <p:cNvSpPr>
            <a:spLocks noGrp="1"/>
          </p:cNvSpPr>
          <p:nvPr>
            <p:ph type="sldNum" sz="quarter" idx="10"/>
          </p:nvPr>
        </p:nvSpPr>
        <p:spPr/>
        <p:txBody>
          <a:bodyPr/>
          <a:lstStyle/>
          <a:p>
            <a:fld id="{8530193B-564F-4854-8A52-728F3FB19C85}" type="slidenum">
              <a:rPr lang="en-ZA" smtClean="0"/>
              <a:t>18</a:t>
            </a:fld>
            <a:endParaRPr lang="en-ZA"/>
          </a:p>
        </p:txBody>
      </p:sp>
    </p:spTree>
    <p:extLst>
      <p:ext uri="{BB962C8B-B14F-4D97-AF65-F5344CB8AC3E}">
        <p14:creationId xmlns:p14="http://schemas.microsoft.com/office/powerpoint/2010/main" val="20788731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**INTERNAL</a:t>
            </a:r>
            <a:r>
              <a:rPr lang="en-US" sz="1200" baseline="0"/>
              <a:t> USE ONLY**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a:t>Encourage users to constantly check back to this resource, as we will be continually adding helpful content.  Additionally if there is something that they would like to see there, encourage them to submit a ticket. </a:t>
            </a:r>
          </a:p>
          <a:p>
            <a:endParaRPr lang="en-US"/>
          </a:p>
        </p:txBody>
      </p:sp>
      <p:sp>
        <p:nvSpPr>
          <p:cNvPr id="4" name="Slide Number Placeholder 3"/>
          <p:cNvSpPr>
            <a:spLocks noGrp="1"/>
          </p:cNvSpPr>
          <p:nvPr>
            <p:ph type="sldNum" sz="quarter" idx="10"/>
          </p:nvPr>
        </p:nvSpPr>
        <p:spPr/>
        <p:txBody>
          <a:bodyPr/>
          <a:lstStyle/>
          <a:p>
            <a:fld id="{8530193B-564F-4854-8A52-728F3FB19C85}" type="slidenum">
              <a:rPr lang="en-ZA" smtClean="0"/>
              <a:t>19</a:t>
            </a:fld>
            <a:endParaRPr lang="en-ZA"/>
          </a:p>
        </p:txBody>
      </p:sp>
    </p:spTree>
    <p:extLst>
      <p:ext uri="{BB962C8B-B14F-4D97-AF65-F5344CB8AC3E}">
        <p14:creationId xmlns:p14="http://schemas.microsoft.com/office/powerpoint/2010/main" val="15910530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**INTERNAL</a:t>
            </a:r>
            <a:r>
              <a:rPr lang="en-US" baseline="0" dirty="0"/>
              <a:t> USE ONLY**</a:t>
            </a:r>
          </a:p>
          <a:p>
            <a:r>
              <a:rPr lang="en-US" dirty="0"/>
              <a:t>If you are rearranging or adding to</a:t>
            </a:r>
            <a:r>
              <a:rPr lang="en-US" baseline="0" dirty="0"/>
              <a:t> the presentation  - ensure the agenda correctly reflects it. </a:t>
            </a:r>
            <a:endParaRPr lang="en-US" dirty="0"/>
          </a:p>
        </p:txBody>
      </p:sp>
      <p:sp>
        <p:nvSpPr>
          <p:cNvPr id="4" name="Slide Number Placeholder 3"/>
          <p:cNvSpPr>
            <a:spLocks noGrp="1"/>
          </p:cNvSpPr>
          <p:nvPr>
            <p:ph type="sldNum" sz="quarter" idx="10"/>
          </p:nvPr>
        </p:nvSpPr>
        <p:spPr/>
        <p:txBody>
          <a:bodyPr/>
          <a:lstStyle/>
          <a:p>
            <a:fld id="{8530193B-564F-4854-8A52-728F3FB19C85}" type="slidenum">
              <a:rPr lang="en-ZA" smtClean="0"/>
              <a:t>2</a:t>
            </a:fld>
            <a:endParaRPr lang="en-ZA"/>
          </a:p>
        </p:txBody>
      </p:sp>
    </p:spTree>
    <p:extLst>
      <p:ext uri="{BB962C8B-B14F-4D97-AF65-F5344CB8AC3E}">
        <p14:creationId xmlns:p14="http://schemas.microsoft.com/office/powerpoint/2010/main" val="37891818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**INTERNAL</a:t>
            </a:r>
            <a:r>
              <a:rPr lang="en-US" sz="1200" baseline="0"/>
              <a:t> USE ONLY**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a:t>Encourage users to constantly check back to this resource, as we will be continually adding helpful content.  Additionally if there is something that they would like to see there, encourage them to submit a ticket. </a:t>
            </a:r>
          </a:p>
          <a:p>
            <a:endParaRPr lang="en-US"/>
          </a:p>
        </p:txBody>
      </p:sp>
      <p:sp>
        <p:nvSpPr>
          <p:cNvPr id="4" name="Slide Number Placeholder 3"/>
          <p:cNvSpPr>
            <a:spLocks noGrp="1"/>
          </p:cNvSpPr>
          <p:nvPr>
            <p:ph type="sldNum" sz="quarter" idx="10"/>
          </p:nvPr>
        </p:nvSpPr>
        <p:spPr/>
        <p:txBody>
          <a:bodyPr/>
          <a:lstStyle/>
          <a:p>
            <a:fld id="{8530193B-564F-4854-8A52-728F3FB19C85}" type="slidenum">
              <a:rPr lang="en-ZA" smtClean="0"/>
              <a:t>20</a:t>
            </a:fld>
            <a:endParaRPr lang="en-ZA"/>
          </a:p>
        </p:txBody>
      </p:sp>
    </p:spTree>
    <p:extLst>
      <p:ext uri="{BB962C8B-B14F-4D97-AF65-F5344CB8AC3E}">
        <p14:creationId xmlns:p14="http://schemas.microsoft.com/office/powerpoint/2010/main" val="36085583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8CCD4-E29E-966E-1216-23E2448FB1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B19FAC-3AF3-2E1E-4B7E-D260CC9BCE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773018-C3FE-5BB6-FE03-B187ECFFC9B8}"/>
              </a:ext>
            </a:extLst>
          </p:cNvPr>
          <p:cNvSpPr>
            <a:spLocks noGrp="1"/>
          </p:cNvSpPr>
          <p:nvPr>
            <p:ph type="body" idx="1"/>
          </p:nvPr>
        </p:nvSpPr>
        <p:spPr/>
        <p:txBody>
          <a:bodyPr/>
          <a:lstStyle/>
          <a:p>
            <a:endParaRPr lang="en-US" baseline="0"/>
          </a:p>
          <a:p>
            <a:endParaRPr lang="en-US" baseline="0"/>
          </a:p>
          <a:p>
            <a:endParaRPr lang="en-US"/>
          </a:p>
        </p:txBody>
      </p:sp>
      <p:sp>
        <p:nvSpPr>
          <p:cNvPr id="4" name="Slide Number Placeholder 3">
            <a:extLst>
              <a:ext uri="{FF2B5EF4-FFF2-40B4-BE49-F238E27FC236}">
                <a16:creationId xmlns:a16="http://schemas.microsoft.com/office/drawing/2014/main" id="{EAF653B0-2D50-28A1-E4D7-1035CAABD9BD}"/>
              </a:ext>
            </a:extLst>
          </p:cNvPr>
          <p:cNvSpPr>
            <a:spLocks noGrp="1"/>
          </p:cNvSpPr>
          <p:nvPr>
            <p:ph type="sldNum" sz="quarter" idx="10"/>
          </p:nvPr>
        </p:nvSpPr>
        <p:spPr/>
        <p:txBody>
          <a:bodyPr/>
          <a:lstStyle/>
          <a:p>
            <a:fld id="{8530193B-564F-4854-8A52-728F3FB19C85}" type="slidenum">
              <a:rPr lang="en-ZA" smtClean="0"/>
              <a:t>21</a:t>
            </a:fld>
            <a:endParaRPr lang="en-ZA"/>
          </a:p>
        </p:txBody>
      </p:sp>
    </p:spTree>
    <p:extLst>
      <p:ext uri="{BB962C8B-B14F-4D97-AF65-F5344CB8AC3E}">
        <p14:creationId xmlns:p14="http://schemas.microsoft.com/office/powerpoint/2010/main" val="21627941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703473-029C-E829-332B-14BF94A038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EB4257-B809-47F9-0FF5-B2C7874B6D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625E94-0A19-3DBC-AA6A-0156C5A10FD8}"/>
              </a:ext>
            </a:extLst>
          </p:cNvPr>
          <p:cNvSpPr>
            <a:spLocks noGrp="1"/>
          </p:cNvSpPr>
          <p:nvPr>
            <p:ph type="body" idx="1"/>
          </p:nvPr>
        </p:nvSpPr>
        <p:spPr/>
        <p:txBody>
          <a:bodyPr/>
          <a:lstStyle/>
          <a:p>
            <a:r>
              <a:rPr lang="en-US"/>
              <a:t>**INTERNAL</a:t>
            </a:r>
            <a:r>
              <a:rPr lang="en-US" baseline="0"/>
              <a:t> USE ONLY**</a:t>
            </a:r>
          </a:p>
          <a:p>
            <a:endParaRPr lang="en-US"/>
          </a:p>
          <a:p>
            <a:r>
              <a:rPr lang="en-US"/>
              <a:t>The</a:t>
            </a:r>
            <a:r>
              <a:rPr lang="en-US" baseline="0"/>
              <a:t> intent of this slide is to give the staff a high level overview of the services we provide.   This is for a couple reasons.   </a:t>
            </a:r>
          </a:p>
          <a:p>
            <a:endParaRPr lang="en-US" baseline="0"/>
          </a:p>
          <a:p>
            <a:pPr marL="171450" indent="-171450">
              <a:buFontTx/>
              <a:buChar char="-"/>
            </a:pPr>
            <a:r>
              <a:rPr lang="en-US" baseline="0"/>
              <a:t>Maybe in the past the client has had several vendors for each component </a:t>
            </a:r>
            <a:r>
              <a:rPr lang="en-US" baseline="0">
                <a:sym typeface="Wingdings" panose="05000000000000000000" pitchFamily="2" charset="2"/>
              </a:rPr>
              <a:t> we are showing them we are providing them a holistic program</a:t>
            </a:r>
          </a:p>
          <a:p>
            <a:pPr marL="171450" indent="-171450">
              <a:buFontTx/>
              <a:buChar char="-"/>
            </a:pPr>
            <a:r>
              <a:rPr lang="en-US" baseline="0">
                <a:sym typeface="Wingdings" panose="05000000000000000000" pitchFamily="2" charset="2"/>
              </a:rPr>
              <a:t>Maybe they have an internal accidental technologist  we are setting the expectation of who they should come to.</a:t>
            </a:r>
          </a:p>
          <a:p>
            <a:pPr marL="171450" indent="-171450">
              <a:buFontTx/>
              <a:buChar char="-"/>
            </a:pPr>
            <a:endParaRPr lang="en-US" baseline="0">
              <a:sym typeface="Wingdings" panose="05000000000000000000" pitchFamily="2" charset="2"/>
            </a:endParaRPr>
          </a:p>
          <a:p>
            <a:pPr marL="171450" indent="-171450">
              <a:buFontTx/>
              <a:buChar char="-"/>
            </a:pPr>
            <a:endParaRPr lang="en-US" baseline="0">
              <a:sym typeface="Wingdings" panose="05000000000000000000" pitchFamily="2" charset="2"/>
            </a:endParaRPr>
          </a:p>
          <a:p>
            <a:pPr marL="0" indent="0">
              <a:buFontTx/>
              <a:buNone/>
            </a:pPr>
            <a:r>
              <a:rPr lang="en-US" baseline="0">
                <a:sym typeface="Wingdings" panose="05000000000000000000" pitchFamily="2" charset="2"/>
              </a:rPr>
              <a:t>Make sure you don’t go down a rabbit hole of information that the user base won’t retain.  Keep this brief.</a:t>
            </a:r>
          </a:p>
        </p:txBody>
      </p:sp>
      <p:sp>
        <p:nvSpPr>
          <p:cNvPr id="4" name="Slide Number Placeholder 3">
            <a:extLst>
              <a:ext uri="{FF2B5EF4-FFF2-40B4-BE49-F238E27FC236}">
                <a16:creationId xmlns:a16="http://schemas.microsoft.com/office/drawing/2014/main" id="{0F9C2997-5B6E-D0C0-047E-EE469617EF7F}"/>
              </a:ext>
            </a:extLst>
          </p:cNvPr>
          <p:cNvSpPr>
            <a:spLocks noGrp="1"/>
          </p:cNvSpPr>
          <p:nvPr>
            <p:ph type="sldNum" sz="quarter" idx="10"/>
          </p:nvPr>
        </p:nvSpPr>
        <p:spPr/>
        <p:txBody>
          <a:bodyPr/>
          <a:lstStyle/>
          <a:p>
            <a:fld id="{8530193B-564F-4854-8A52-728F3FB19C85}" type="slidenum">
              <a:rPr lang="en-ZA" smtClean="0"/>
              <a:t>22</a:t>
            </a:fld>
            <a:endParaRPr lang="en-ZA"/>
          </a:p>
        </p:txBody>
      </p:sp>
    </p:spTree>
    <p:extLst>
      <p:ext uri="{BB962C8B-B14F-4D97-AF65-F5344CB8AC3E}">
        <p14:creationId xmlns:p14="http://schemas.microsoft.com/office/powerpoint/2010/main" val="40742516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**INTERNAL</a:t>
            </a:r>
            <a:r>
              <a:rPr lang="en-US" sz="1200" baseline="0"/>
              <a:t> USE ONLY**</a:t>
            </a:r>
          </a:p>
          <a:p>
            <a:endParaRPr lang="en-US"/>
          </a:p>
          <a:p>
            <a:r>
              <a:rPr lang="en-US"/>
              <a:t>Set</a:t>
            </a:r>
            <a:r>
              <a:rPr lang="en-US" baseline="0"/>
              <a:t> a clear expectation upfront.  </a:t>
            </a:r>
          </a:p>
          <a:p>
            <a:endParaRPr lang="en-US" baseline="0"/>
          </a:p>
          <a:p>
            <a:r>
              <a:rPr lang="en-US" baseline="0"/>
              <a:t>Set the level of service they should be receiving from us.  At Mytech we strive to </a:t>
            </a:r>
            <a:r>
              <a:rPr lang="en-US" b="1" baseline="0"/>
              <a:t>Practice Both Confidence and Humility</a:t>
            </a:r>
            <a:r>
              <a:rPr lang="en-US" baseline="0"/>
              <a:t>, and we understand that there is always room for improvement.  We strive to </a:t>
            </a:r>
            <a:r>
              <a:rPr lang="en-US" b="1" baseline="0"/>
              <a:t>Never Stop Learning </a:t>
            </a:r>
            <a:r>
              <a:rPr lang="en-US" baseline="0"/>
              <a:t>and together we work to </a:t>
            </a:r>
            <a:r>
              <a:rPr lang="en-US" b="1" baseline="0"/>
              <a:t>Reject Mediocrity</a:t>
            </a:r>
            <a:r>
              <a:rPr lang="en-US" baseline="0"/>
              <a:t>.  (incorporate our values whenever possible)</a:t>
            </a:r>
          </a:p>
          <a:p>
            <a:endParaRPr lang="en-US" baseline="0"/>
          </a:p>
          <a:p>
            <a:r>
              <a:rPr lang="en-US" baseline="0"/>
              <a:t>Clearly define the meaning between the Green, Yellow, and Red faces.  What will happen after they submit feedback, especially if they submit a Yellow or Red. </a:t>
            </a:r>
          </a:p>
          <a:p>
            <a:r>
              <a:rPr lang="en-US" baseline="0"/>
              <a:t> </a:t>
            </a:r>
            <a:endParaRPr lang="en-US"/>
          </a:p>
        </p:txBody>
      </p:sp>
      <p:sp>
        <p:nvSpPr>
          <p:cNvPr id="4" name="Slide Number Placeholder 3"/>
          <p:cNvSpPr>
            <a:spLocks noGrp="1"/>
          </p:cNvSpPr>
          <p:nvPr>
            <p:ph type="sldNum" sz="quarter" idx="10"/>
          </p:nvPr>
        </p:nvSpPr>
        <p:spPr/>
        <p:txBody>
          <a:bodyPr/>
          <a:lstStyle/>
          <a:p>
            <a:fld id="{8530193B-564F-4854-8A52-728F3FB19C85}" type="slidenum">
              <a:rPr lang="en-ZA" smtClean="0"/>
              <a:t>23</a:t>
            </a:fld>
            <a:endParaRPr lang="en-ZA"/>
          </a:p>
        </p:txBody>
      </p:sp>
    </p:spTree>
    <p:extLst>
      <p:ext uri="{BB962C8B-B14F-4D97-AF65-F5344CB8AC3E}">
        <p14:creationId xmlns:p14="http://schemas.microsoft.com/office/powerpoint/2010/main" val="89823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600">
                <a:latin typeface="Segoe UI" panose="020B0502040204020203" pitchFamily="34" charset="0"/>
                <a:cs typeface="Segoe UI" panose="020B0502040204020203" pitchFamily="34" charset="0"/>
              </a:rPr>
              <a:t>We Need Your Help:</a:t>
            </a:r>
          </a:p>
          <a:p>
            <a:endParaRPr lang="en-US"/>
          </a:p>
          <a:p>
            <a:r>
              <a:rPr lang="en-US" b="1"/>
              <a:t>Provide Feedback </a:t>
            </a:r>
            <a:r>
              <a:rPr lang="en-US"/>
              <a:t>- Encourage</a:t>
            </a:r>
            <a:r>
              <a:rPr lang="en-US" baseline="0"/>
              <a:t> everyone – users, executives, primary contacts, </a:t>
            </a:r>
            <a:r>
              <a:rPr lang="en-US" baseline="0" err="1"/>
              <a:t>etc</a:t>
            </a:r>
            <a:r>
              <a:rPr lang="en-US" baseline="0"/>
              <a:t> to </a:t>
            </a:r>
            <a:r>
              <a:rPr lang="en-US" b="1" baseline="0"/>
              <a:t>Communicate Directly and Openly </a:t>
            </a:r>
            <a:r>
              <a:rPr lang="en-US" baseline="0"/>
              <a:t>with us.</a:t>
            </a:r>
          </a:p>
          <a:p>
            <a:endParaRPr lang="en-US" baseline="0"/>
          </a:p>
          <a:p>
            <a:r>
              <a:rPr lang="en-US" b="1" baseline="0"/>
              <a:t>Submit Requests </a:t>
            </a:r>
            <a:r>
              <a:rPr lang="en-US" baseline="0"/>
              <a:t>– If something isn’t working, don’t assume someone else has submitted a request.  If something doesn’t look quite right (suspicious email, unannounced changes, </a:t>
            </a:r>
            <a:r>
              <a:rPr lang="en-US" baseline="0" err="1"/>
              <a:t>etc</a:t>
            </a:r>
            <a:r>
              <a:rPr lang="en-US" baseline="0"/>
              <a:t>) submit a request.  </a:t>
            </a:r>
          </a:p>
          <a:p>
            <a:endParaRPr lang="en-US" baseline="0"/>
          </a:p>
          <a:p>
            <a:r>
              <a:rPr lang="en-US" baseline="0"/>
              <a:t>* This may be an opportunity to inform users that if they have any open requests from a previous provider, we do not have those, please submit a ticket to us.</a:t>
            </a:r>
          </a:p>
          <a:p>
            <a:endParaRPr lang="en-US" baseline="0"/>
          </a:p>
          <a:p>
            <a:r>
              <a:rPr lang="en-US" b="1" baseline="0"/>
              <a:t>When in doubt ask! </a:t>
            </a:r>
            <a:r>
              <a:rPr lang="en-US" baseline="0"/>
              <a:t>- We aim to </a:t>
            </a:r>
            <a:r>
              <a:rPr lang="en-US" b="1" baseline="0"/>
              <a:t>Provide More Value than we Receive in Payment </a:t>
            </a:r>
            <a:r>
              <a:rPr lang="en-US" baseline="0"/>
              <a:t>so if there is a way we can help the client, we will.  </a:t>
            </a:r>
            <a:endParaRPr lang="en-US"/>
          </a:p>
        </p:txBody>
      </p:sp>
      <p:sp>
        <p:nvSpPr>
          <p:cNvPr id="4" name="Slide Number Placeholder 3"/>
          <p:cNvSpPr>
            <a:spLocks noGrp="1"/>
          </p:cNvSpPr>
          <p:nvPr>
            <p:ph type="sldNum" sz="quarter" idx="10"/>
          </p:nvPr>
        </p:nvSpPr>
        <p:spPr/>
        <p:txBody>
          <a:bodyPr/>
          <a:lstStyle/>
          <a:p>
            <a:fld id="{8530193B-564F-4854-8A52-728F3FB19C85}" type="slidenum">
              <a:rPr lang="en-ZA" smtClean="0"/>
              <a:t>24</a:t>
            </a:fld>
            <a:endParaRPr lang="en-ZA"/>
          </a:p>
        </p:txBody>
      </p:sp>
    </p:spTree>
    <p:extLst>
      <p:ext uri="{BB962C8B-B14F-4D97-AF65-F5344CB8AC3E}">
        <p14:creationId xmlns:p14="http://schemas.microsoft.com/office/powerpoint/2010/main" val="9513994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**INTERNAL</a:t>
            </a:r>
            <a:r>
              <a:rPr lang="en-US" baseline="0" dirty="0"/>
              <a:t> USE ONLY**</a:t>
            </a:r>
          </a:p>
          <a:p>
            <a:endParaRPr lang="en-US" baseline="0"/>
          </a:p>
          <a:p>
            <a:r>
              <a:rPr lang="en-US" baseline="0" dirty="0"/>
              <a:t>This information should be focused on what the workforce of the client cares about.  They tend to not care about how many years </a:t>
            </a:r>
            <a:r>
              <a:rPr lang="en-US" baseline="0" dirty="0" err="1"/>
              <a:t>Mytech</a:t>
            </a:r>
            <a:r>
              <a:rPr lang="en-US" baseline="0" dirty="0"/>
              <a:t> has existed, how many employees we have, etc.  They care about how we can help make their lives/jobs better or easier.  When appropriate, use the terminology of the </a:t>
            </a:r>
            <a:r>
              <a:rPr lang="en-US" baseline="0" dirty="0" err="1"/>
              <a:t>Mytech</a:t>
            </a:r>
            <a:r>
              <a:rPr lang="en-US" baseline="0" dirty="0"/>
              <a:t> Strategy.  Incorporate our Brand Promise, One Phrase Strategy, our Mission, Vision, and Values.</a:t>
            </a:r>
          </a:p>
          <a:p>
            <a:endParaRPr lang="en-US" baseline="0"/>
          </a:p>
          <a:p>
            <a:r>
              <a:rPr lang="en-US" baseline="0" dirty="0"/>
              <a:t>When appropriate, ask the primary contact or leadership team of the client if they would like to be a part of this explanation.  Why did they choose us, </a:t>
            </a:r>
            <a:r>
              <a:rPr lang="en-US" baseline="0" dirty="0" err="1"/>
              <a:t>Mytech</a:t>
            </a:r>
            <a:r>
              <a:rPr lang="en-US" baseline="0" dirty="0"/>
              <a:t>.  How do they foresee us helping their business?</a:t>
            </a:r>
            <a:endParaRPr lang="en-US" dirty="0"/>
          </a:p>
          <a:p>
            <a:endParaRPr lang="en-US"/>
          </a:p>
          <a:p>
            <a:r>
              <a:rPr lang="en-US" b="1" dirty="0"/>
              <a:t>We are BUSINESS &amp; TECHNOLOGY CONSULTANTS </a:t>
            </a:r>
            <a:r>
              <a:rPr lang="en-US" dirty="0"/>
              <a:t>– Why does this matter?  We are more than just tech support.  We have experience working with numerous local, similar sized businesses</a:t>
            </a:r>
            <a:r>
              <a:rPr lang="en-US" baseline="0" dirty="0"/>
              <a:t>. Believe it or not, 80% of the challenges those businesses are facing are all the same.  We go beyond fixing what is “broke”, and provide resources and consultation proactively.  We work to fully understand the business’ goals and growth strategy, so we can ensure their technology is not a prohibitory, but an enabler.  It’s all about </a:t>
            </a:r>
            <a:r>
              <a:rPr lang="en-US" b="1" baseline="0" dirty="0"/>
              <a:t>Setting them up for Success</a:t>
            </a:r>
            <a:r>
              <a:rPr lang="en-US" baseline="0" dirty="0"/>
              <a:t>.</a:t>
            </a:r>
          </a:p>
          <a:p>
            <a:endParaRPr lang="en-US" baseline="0"/>
          </a:p>
          <a:p>
            <a:r>
              <a:rPr lang="en-US" b="1" baseline="0" dirty="0"/>
              <a:t>SECURITY FIRST </a:t>
            </a:r>
            <a:r>
              <a:rPr lang="en-US" baseline="0" dirty="0"/>
              <a:t>– Many times when people think of security, they think will just make their job harder.  It’s important to state that while we do put security first, we work to find methods that do not negatively impact the users productivity.  We try to make IT easy &amp; secure.  </a:t>
            </a:r>
          </a:p>
          <a:p>
            <a:endParaRPr lang="en-US" baseline="0"/>
          </a:p>
          <a:p>
            <a:r>
              <a:rPr lang="en-US" b="1" dirty="0"/>
              <a:t>4X MORE VALUE</a:t>
            </a:r>
            <a:r>
              <a:rPr lang="en-US" b="1" baseline="0" dirty="0"/>
              <a:t> &amp; PRODUCTIVITY</a:t>
            </a:r>
            <a:r>
              <a:rPr lang="en-US" b="1" dirty="0"/>
              <a:t> </a:t>
            </a:r>
            <a:r>
              <a:rPr lang="en-US" dirty="0"/>
              <a:t>– Our</a:t>
            </a:r>
            <a:r>
              <a:rPr lang="en-US" baseline="0" dirty="0"/>
              <a:t> goal is to reduce the amount of time they need our support.  We work to proactively remove IT challenges, so they can spend more time doing their job and serving their clients</a:t>
            </a:r>
          </a:p>
          <a:p>
            <a:endParaRPr lang="en-US"/>
          </a:p>
          <a:p>
            <a:r>
              <a:rPr lang="en-US" b="1" dirty="0"/>
              <a:t>MAKE</a:t>
            </a:r>
            <a:r>
              <a:rPr lang="en-US" b="1" baseline="0" dirty="0"/>
              <a:t> I.T. EASY </a:t>
            </a:r>
            <a:r>
              <a:rPr lang="en-US" baseline="0" dirty="0"/>
              <a:t>– This is the ultimate goal, and honestly if they only take away this from the meeting – that’s a win.  How can we make technology easy for them.  If there is a way we can help make IT Easy even before there is a problem, encourage them to challenge us with those requests.  Is there past client example you can provide?  Something simple that isn’t “something was broke, we fixed it” </a:t>
            </a:r>
            <a:r>
              <a:rPr lang="en-US" baseline="0" dirty="0">
                <a:sym typeface="Wingdings" panose="05000000000000000000" pitchFamily="2" charset="2"/>
              </a:rPr>
              <a:t> but more of “this client said it would help them do their job if only__________________, and we made that happen”</a:t>
            </a:r>
            <a:endParaRPr lang="en-US" baseline="0" dirty="0"/>
          </a:p>
        </p:txBody>
      </p:sp>
      <p:sp>
        <p:nvSpPr>
          <p:cNvPr id="4" name="Slide Number Placeholder 3"/>
          <p:cNvSpPr>
            <a:spLocks noGrp="1"/>
          </p:cNvSpPr>
          <p:nvPr>
            <p:ph type="sldNum" sz="quarter" idx="10"/>
          </p:nvPr>
        </p:nvSpPr>
        <p:spPr/>
        <p:txBody>
          <a:bodyPr/>
          <a:lstStyle/>
          <a:p>
            <a:fld id="{8530193B-564F-4854-8A52-728F3FB19C85}" type="slidenum">
              <a:rPr lang="en-ZA" smtClean="0"/>
              <a:t>3</a:t>
            </a:fld>
            <a:endParaRPr lang="en-ZA"/>
          </a:p>
        </p:txBody>
      </p:sp>
    </p:spTree>
    <p:extLst>
      <p:ext uri="{BB962C8B-B14F-4D97-AF65-F5344CB8AC3E}">
        <p14:creationId xmlns:p14="http://schemas.microsoft.com/office/powerpoint/2010/main" val="11569039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**INTERNAL</a:t>
            </a:r>
            <a:r>
              <a:rPr lang="en-US" baseline="0" dirty="0"/>
              <a:t> USE ONLY**</a:t>
            </a:r>
          </a:p>
          <a:p>
            <a:endParaRPr lang="en-US" dirty="0"/>
          </a:p>
          <a:p>
            <a:endParaRPr lang="en-US" dirty="0"/>
          </a:p>
          <a:p>
            <a:r>
              <a:rPr lang="en-US" dirty="0"/>
              <a:t>Left click on the image icon and select CHANGE PICTURE</a:t>
            </a:r>
          </a:p>
          <a:p>
            <a:r>
              <a:rPr lang="en-US" dirty="0"/>
              <a:t>Navigate to the picture directory at  </a:t>
            </a:r>
            <a:r>
              <a:rPr lang="en-US" b="0" i="0" dirty="0">
                <a:solidFill>
                  <a:srgbClr val="242424"/>
                </a:solidFill>
                <a:effectLst/>
                <a:latin typeface="-apple-system"/>
              </a:rPr>
              <a:t>G:\MTPMarketing\MarketingCommon\jody\id and visitor badges\</a:t>
            </a:r>
            <a:r>
              <a:rPr lang="en-US" b="0" i="0" dirty="0" err="1">
                <a:solidFill>
                  <a:srgbClr val="242424"/>
                </a:solidFill>
                <a:effectLst/>
                <a:latin typeface="-apple-system"/>
              </a:rPr>
              <a:t>mytech</a:t>
            </a:r>
            <a:r>
              <a:rPr lang="en-US" b="0" i="0" dirty="0">
                <a:solidFill>
                  <a:srgbClr val="242424"/>
                </a:solidFill>
                <a:effectLst/>
                <a:latin typeface="-apple-system"/>
              </a:rPr>
              <a:t> id badges\edited for profile pics</a:t>
            </a:r>
          </a:p>
          <a:p>
            <a:r>
              <a:rPr lang="en-US" b="0" i="0" dirty="0">
                <a:solidFill>
                  <a:srgbClr val="242424"/>
                </a:solidFill>
                <a:effectLst/>
                <a:latin typeface="-apple-system"/>
              </a:rPr>
              <a:t>Insert each team members picture and adjust their name and title.  Don’t forget their Account Manager, Service Coordinator, etc.   </a:t>
            </a:r>
          </a:p>
          <a:p>
            <a:r>
              <a:rPr lang="en-US" b="0" i="0" dirty="0">
                <a:solidFill>
                  <a:srgbClr val="242424"/>
                </a:solidFill>
                <a:effectLst/>
                <a:latin typeface="-apple-system"/>
              </a:rPr>
              <a:t>Delete the unused picture and icons</a:t>
            </a:r>
            <a:endParaRPr lang="en-US" dirty="0"/>
          </a:p>
        </p:txBody>
      </p:sp>
      <p:sp>
        <p:nvSpPr>
          <p:cNvPr id="4" name="Slide Number Placeholder 3"/>
          <p:cNvSpPr>
            <a:spLocks noGrp="1"/>
          </p:cNvSpPr>
          <p:nvPr>
            <p:ph type="sldNum" sz="quarter" idx="10"/>
          </p:nvPr>
        </p:nvSpPr>
        <p:spPr/>
        <p:txBody>
          <a:bodyPr/>
          <a:lstStyle/>
          <a:p>
            <a:fld id="{8530193B-564F-4854-8A52-728F3FB19C85}" type="slidenum">
              <a:rPr lang="en-ZA" smtClean="0"/>
              <a:t>4</a:t>
            </a:fld>
            <a:endParaRPr lang="en-ZA"/>
          </a:p>
        </p:txBody>
      </p:sp>
    </p:spTree>
    <p:extLst>
      <p:ext uri="{BB962C8B-B14F-4D97-AF65-F5344CB8AC3E}">
        <p14:creationId xmlns:p14="http://schemas.microsoft.com/office/powerpoint/2010/main" val="30290469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**INTERNAL</a:t>
            </a:r>
            <a:r>
              <a:rPr lang="en-US" baseline="0"/>
              <a:t> USE ONLY**</a:t>
            </a:r>
          </a:p>
          <a:p>
            <a:endParaRPr lang="en-US"/>
          </a:p>
          <a:p>
            <a:r>
              <a:rPr lang="en-US"/>
              <a:t>The</a:t>
            </a:r>
            <a:r>
              <a:rPr lang="en-US" baseline="0"/>
              <a:t> intent of this slide is to give the staff a high level overview of the services we provide.   This is for a couple reasons.   </a:t>
            </a:r>
          </a:p>
          <a:p>
            <a:endParaRPr lang="en-US" baseline="0"/>
          </a:p>
          <a:p>
            <a:pPr marL="171450" indent="-171450">
              <a:buFontTx/>
              <a:buChar char="-"/>
            </a:pPr>
            <a:r>
              <a:rPr lang="en-US" baseline="0"/>
              <a:t>Maybe in the past the client has had several vendors for each component </a:t>
            </a:r>
            <a:r>
              <a:rPr lang="en-US" baseline="0">
                <a:sym typeface="Wingdings" panose="05000000000000000000" pitchFamily="2" charset="2"/>
              </a:rPr>
              <a:t> we are showing them we are providing them a holistic program</a:t>
            </a:r>
          </a:p>
          <a:p>
            <a:pPr marL="171450" indent="-171450">
              <a:buFontTx/>
              <a:buChar char="-"/>
            </a:pPr>
            <a:r>
              <a:rPr lang="en-US" baseline="0">
                <a:sym typeface="Wingdings" panose="05000000000000000000" pitchFamily="2" charset="2"/>
              </a:rPr>
              <a:t>Maybe they have an internal accidental technologist  we are setting the expectation of who they should come to.</a:t>
            </a:r>
          </a:p>
          <a:p>
            <a:pPr marL="171450" indent="-171450">
              <a:buFontTx/>
              <a:buChar char="-"/>
            </a:pPr>
            <a:endParaRPr lang="en-US" baseline="0">
              <a:sym typeface="Wingdings" panose="05000000000000000000" pitchFamily="2" charset="2"/>
            </a:endParaRPr>
          </a:p>
          <a:p>
            <a:pPr marL="171450" indent="-171450">
              <a:buFontTx/>
              <a:buChar char="-"/>
            </a:pPr>
            <a:endParaRPr lang="en-US" baseline="0">
              <a:sym typeface="Wingdings" panose="05000000000000000000" pitchFamily="2" charset="2"/>
            </a:endParaRPr>
          </a:p>
          <a:p>
            <a:pPr marL="0" indent="0">
              <a:buFontTx/>
              <a:buNone/>
            </a:pPr>
            <a:r>
              <a:rPr lang="en-US" baseline="0">
                <a:sym typeface="Wingdings" panose="05000000000000000000" pitchFamily="2" charset="2"/>
              </a:rPr>
              <a:t>Make sure you don’t go down a rabbit hole of information that the user base won’t retain.  Keep this brief.</a:t>
            </a:r>
          </a:p>
        </p:txBody>
      </p:sp>
      <p:sp>
        <p:nvSpPr>
          <p:cNvPr id="4" name="Slide Number Placeholder 3"/>
          <p:cNvSpPr>
            <a:spLocks noGrp="1"/>
          </p:cNvSpPr>
          <p:nvPr>
            <p:ph type="sldNum" sz="quarter" idx="10"/>
          </p:nvPr>
        </p:nvSpPr>
        <p:spPr/>
        <p:txBody>
          <a:bodyPr/>
          <a:lstStyle/>
          <a:p>
            <a:fld id="{8530193B-564F-4854-8A52-728F3FB19C85}" type="slidenum">
              <a:rPr lang="en-ZA" smtClean="0"/>
              <a:t>5</a:t>
            </a:fld>
            <a:endParaRPr lang="en-ZA"/>
          </a:p>
        </p:txBody>
      </p:sp>
    </p:spTree>
    <p:extLst>
      <p:ext uri="{BB962C8B-B14F-4D97-AF65-F5344CB8AC3E}">
        <p14:creationId xmlns:p14="http://schemas.microsoft.com/office/powerpoint/2010/main" val="2227323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**INTERNAL</a:t>
            </a:r>
            <a:r>
              <a:rPr lang="en-US" baseline="0"/>
              <a:t> USE ONLY**</a:t>
            </a:r>
          </a:p>
          <a:p>
            <a:endParaRPr lang="en-US"/>
          </a:p>
          <a:p>
            <a:r>
              <a:rPr lang="en-US"/>
              <a:t>BE SURE TO INPUT THE</a:t>
            </a:r>
            <a:r>
              <a:rPr lang="en-US" baseline="0"/>
              <a:t> CORRECT TEAM NUMBER</a:t>
            </a:r>
            <a:r>
              <a:rPr lang="en-US"/>
              <a:t>– and change color to BLACK</a:t>
            </a:r>
          </a:p>
          <a:p>
            <a:endParaRPr lang="en-US"/>
          </a:p>
          <a:p>
            <a:r>
              <a:rPr lang="en-US"/>
              <a:t>NOTE – This</a:t>
            </a:r>
            <a:r>
              <a:rPr lang="en-US" baseline="0"/>
              <a:t> is to show them the various ways to request support.  Know your audience.  There are some industries/organizations that are going to feel more comfortable calling vs. using a desktop application because maybe they are on the road, or not always at a computer.  Although the HELP Center and EMAIL are the best way for us to handle help requests, remember we are here to MAKE IT EASY for the client, and if that means they want to call …. Support that!  </a:t>
            </a:r>
            <a:r>
              <a:rPr lang="en-US" baseline="0">
                <a:sym typeface="Wingdings" panose="05000000000000000000" pitchFamily="2" charset="2"/>
              </a:rPr>
              <a:t></a:t>
            </a:r>
            <a:endParaRPr lang="en-US"/>
          </a:p>
          <a:p>
            <a:endParaRPr lang="en-US"/>
          </a:p>
          <a:p>
            <a:r>
              <a:rPr lang="en-US"/>
              <a:t>If applicable</a:t>
            </a:r>
            <a:r>
              <a:rPr lang="en-US" baseline="0"/>
              <a:t> – Hand out Team Support Cards &amp; Mouse Pads</a:t>
            </a:r>
            <a:endParaRPr lang="en-US"/>
          </a:p>
        </p:txBody>
      </p:sp>
      <p:sp>
        <p:nvSpPr>
          <p:cNvPr id="4" name="Slide Number Placeholder 3"/>
          <p:cNvSpPr>
            <a:spLocks noGrp="1"/>
          </p:cNvSpPr>
          <p:nvPr>
            <p:ph type="sldNum" sz="quarter" idx="10"/>
          </p:nvPr>
        </p:nvSpPr>
        <p:spPr/>
        <p:txBody>
          <a:bodyPr/>
          <a:lstStyle/>
          <a:p>
            <a:fld id="{8530193B-564F-4854-8A52-728F3FB19C85}" type="slidenum">
              <a:rPr lang="en-ZA" smtClean="0"/>
              <a:t>6</a:t>
            </a:fld>
            <a:endParaRPr lang="en-ZA"/>
          </a:p>
        </p:txBody>
      </p:sp>
    </p:spTree>
    <p:extLst>
      <p:ext uri="{BB962C8B-B14F-4D97-AF65-F5344CB8AC3E}">
        <p14:creationId xmlns:p14="http://schemas.microsoft.com/office/powerpoint/2010/main" val="24202783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t>**INTERNAL</a:t>
            </a:r>
            <a:r>
              <a:rPr lang="en-US" sz="1400" baseline="0"/>
              <a:t> USE ONLY**</a:t>
            </a:r>
          </a:p>
          <a:p>
            <a:endParaRPr lang="en-US" sz="1400" b="1">
              <a:latin typeface="Segoe UI" panose="020B0502040204020203" pitchFamily="34" charset="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latin typeface="Segoe UI" panose="020B0502040204020203" pitchFamily="34" charset="0"/>
                <a:cs typeface="Segoe UI" panose="020B0502040204020203" pitchFamily="34" charset="0"/>
              </a:rPr>
              <a:t>SLT (Service Level Target) DO NOT USE THE ACRONYM SLT without</a:t>
            </a:r>
            <a:r>
              <a:rPr lang="en-US" sz="1400" b="1" baseline="0">
                <a:latin typeface="Segoe UI" panose="020B0502040204020203" pitchFamily="34" charset="0"/>
                <a:cs typeface="Segoe UI" panose="020B0502040204020203" pitchFamily="34" charset="0"/>
              </a:rPr>
              <a:t> explaining it.  </a:t>
            </a:r>
            <a:r>
              <a:rPr lang="en-US" sz="1400" b="0" baseline="0">
                <a:latin typeface="Segoe UI" panose="020B0502040204020203" pitchFamily="34" charset="0"/>
                <a:cs typeface="Segoe UI" panose="020B0502040204020203" pitchFamily="34" charset="0"/>
              </a:rPr>
              <a:t>The users will NOT know that term. </a:t>
            </a:r>
            <a:r>
              <a:rPr lang="en-US" sz="1400" b="0">
                <a:latin typeface="Segoe UI" panose="020B0502040204020203" pitchFamily="34" charset="0"/>
                <a:cs typeface="Segoe UI" panose="020B0502040204020203" pitchFamily="34" charset="0"/>
              </a:rPr>
              <a:t> </a:t>
            </a:r>
            <a:r>
              <a:rPr lang="en-US" sz="1400">
                <a:latin typeface="Segoe UI" panose="020B0502040204020203" pitchFamily="34" charset="0"/>
                <a:cs typeface="Segoe UI" panose="020B0502040204020203" pitchFamily="34" charset="0"/>
              </a:rPr>
              <a:t>- Encourage users to consult with their</a:t>
            </a:r>
            <a:r>
              <a:rPr lang="en-US" sz="1400" baseline="0">
                <a:latin typeface="Segoe UI" panose="020B0502040204020203" pitchFamily="34" charset="0"/>
                <a:cs typeface="Segoe UI" panose="020B0502040204020203" pitchFamily="34" charset="0"/>
              </a:rPr>
              <a:t> service coordinators if they feel a ticket needs to be addressed sooner. Not everything can be an emergency –  By helping us understand the urgency/priority of the request we can better allocate the right resources to the right problem in a timely fashion.  </a:t>
            </a:r>
          </a:p>
          <a:p>
            <a:endParaRPr lang="en-US" sz="1400" baseline="0">
              <a:latin typeface="Segoe UI" panose="020B0502040204020203" pitchFamily="34" charset="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a:latin typeface="Segoe UI" panose="020B0502040204020203" pitchFamily="34" charset="0"/>
                <a:cs typeface="Segoe UI" panose="020B0502040204020203" pitchFamily="34" charset="0"/>
              </a:rPr>
              <a:t>*</a:t>
            </a:r>
            <a:r>
              <a:rPr lang="en-US" sz="1400" b="1">
                <a:latin typeface="Segoe UI" panose="020B0502040204020203" pitchFamily="34" charset="0"/>
                <a:cs typeface="Segoe UI" panose="020B0502040204020203" pitchFamily="34" charset="0"/>
              </a:rPr>
              <a:t>Set</a:t>
            </a:r>
            <a:r>
              <a:rPr lang="en-US" sz="1400" b="1" baseline="0">
                <a:latin typeface="Segoe UI" panose="020B0502040204020203" pitchFamily="34" charset="0"/>
                <a:cs typeface="Segoe UI" panose="020B0502040204020203" pitchFamily="34" charset="0"/>
              </a:rPr>
              <a:t> the Next Person up for Success </a:t>
            </a:r>
            <a:r>
              <a:rPr lang="en-US" sz="1400" b="0" baseline="0">
                <a:latin typeface="Segoe UI" panose="020B0502040204020203" pitchFamily="34" charset="0"/>
                <a:cs typeface="Segoe UI" panose="020B0502040204020203" pitchFamily="34" charset="0"/>
              </a:rPr>
              <a:t>(Users and Mytech) by providing examples of help requests that would fall under the standard SLT, and which are considered emergencies.  Help them understand.</a:t>
            </a:r>
            <a:endParaRPr lang="en-US" sz="1400" b="0">
              <a:latin typeface="Segoe UI" panose="020B0502040204020203" pitchFamily="34" charset="0"/>
              <a:cs typeface="Segoe UI" panose="020B0502040204020203" pitchFamily="34" charset="0"/>
            </a:endParaRPr>
          </a:p>
          <a:p>
            <a:endParaRPr lang="en-US" sz="1400" baseline="0">
              <a:latin typeface="Segoe UI" panose="020B0502040204020203" pitchFamily="34" charset="0"/>
              <a:cs typeface="Segoe UI" panose="020B0502040204020203" pitchFamily="34" charset="0"/>
            </a:endParaRPr>
          </a:p>
          <a:p>
            <a:endParaRPr lang="en-US" sz="1400" b="1">
              <a:latin typeface="Segoe UI" panose="020B0502040204020203" pitchFamily="34" charset="0"/>
              <a:cs typeface="Segoe UI" panose="020B0502040204020203" pitchFamily="34" charset="0"/>
            </a:endParaRPr>
          </a:p>
          <a:p>
            <a:r>
              <a:rPr lang="en-US" sz="1400" b="1">
                <a:latin typeface="Segoe UI" panose="020B0502040204020203" pitchFamily="34" charset="0"/>
                <a:cs typeface="Segoe UI" panose="020B0502040204020203" pitchFamily="34" charset="0"/>
              </a:rPr>
              <a:t>MAKE SURE YOU ENTER </a:t>
            </a:r>
            <a:r>
              <a:rPr lang="en-US" sz="1400" b="0">
                <a:latin typeface="Segoe UI" panose="020B0502040204020203" pitchFamily="34" charset="0"/>
                <a:cs typeface="Segoe UI" panose="020B0502040204020203" pitchFamily="34" charset="0"/>
              </a:rPr>
              <a:t>- After-Hours Emergency Requests &amp; Billable Work Must be approved by: (and change color to BLACK)</a:t>
            </a:r>
            <a:r>
              <a:rPr lang="en-US" sz="1400" b="0" baseline="0">
                <a:latin typeface="Segoe UI" panose="020B0502040204020203" pitchFamily="34" charset="0"/>
                <a:cs typeface="Segoe UI" panose="020B0502040204020203" pitchFamily="34" charset="0"/>
              </a:rPr>
              <a:t>  - Give brief explanation of the track of a ticket when it is an after-hours emergency request. </a:t>
            </a:r>
            <a:endParaRPr lang="en-US" sz="1400" b="0">
              <a:latin typeface="Segoe UI" panose="020B0502040204020203" pitchFamily="34" charset="0"/>
              <a:cs typeface="Segoe UI" panose="020B0502040204020203" pitchFamily="34" charset="0"/>
            </a:endParaRPr>
          </a:p>
          <a:p>
            <a:endParaRPr lang="en-US" sz="1400" b="0">
              <a:latin typeface="Segoe UI" panose="020B0502040204020203" pitchFamily="34" charset="0"/>
              <a:cs typeface="Segoe UI" panose="020B0502040204020203" pitchFamily="34" charset="0"/>
            </a:endParaRPr>
          </a:p>
          <a:p>
            <a:endParaRPr lang="en-US"/>
          </a:p>
        </p:txBody>
      </p:sp>
      <p:sp>
        <p:nvSpPr>
          <p:cNvPr id="4" name="Slide Number Placeholder 3"/>
          <p:cNvSpPr>
            <a:spLocks noGrp="1"/>
          </p:cNvSpPr>
          <p:nvPr>
            <p:ph type="sldNum" sz="quarter" idx="10"/>
          </p:nvPr>
        </p:nvSpPr>
        <p:spPr/>
        <p:txBody>
          <a:bodyPr/>
          <a:lstStyle/>
          <a:p>
            <a:fld id="{8530193B-564F-4854-8A52-728F3FB19C85}" type="slidenum">
              <a:rPr lang="en-ZA" smtClean="0"/>
              <a:t>7</a:t>
            </a:fld>
            <a:endParaRPr lang="en-ZA"/>
          </a:p>
        </p:txBody>
      </p:sp>
    </p:spTree>
    <p:extLst>
      <p:ext uri="{BB962C8B-B14F-4D97-AF65-F5344CB8AC3E}">
        <p14:creationId xmlns:p14="http://schemas.microsoft.com/office/powerpoint/2010/main" val="22638679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**INTERNAL</a:t>
            </a:r>
            <a:r>
              <a:rPr lang="en-US" sz="1200" baseline="0"/>
              <a:t> USE ONLY**</a:t>
            </a:r>
          </a:p>
          <a:p>
            <a:endParaRPr lang="en-US"/>
          </a:p>
          <a:p>
            <a:r>
              <a:rPr lang="en-US"/>
              <a:t>If you will have access to Mytech</a:t>
            </a:r>
            <a:r>
              <a:rPr lang="en-US" baseline="0"/>
              <a:t> H.E.L.P center</a:t>
            </a:r>
            <a:r>
              <a:rPr lang="en-US"/>
              <a:t>, DELETE</a:t>
            </a:r>
            <a:r>
              <a:rPr lang="en-US" baseline="0"/>
              <a:t> SLIDES 12 – 21 that show how to submit a ticket, as well as go through the learning/ bigger brains.  This will be covered through a live demo when possible. </a:t>
            </a:r>
          </a:p>
          <a:p>
            <a:endParaRPr lang="en-US" baseline="0"/>
          </a:p>
          <a:p>
            <a:r>
              <a:rPr lang="en-US" baseline="0"/>
              <a:t>* Please note.  When doing a live demo, it is important to have profile that is similar to what the users will see.  It will be confusing if you your Mytech H.E.L.P profile has a lot of additional buttons, questions, etc. that differ from the experience they will have when they go into the portal.</a:t>
            </a:r>
          </a:p>
          <a:p>
            <a:endParaRPr lang="en-US" baseline="0"/>
          </a:p>
          <a:p>
            <a:endParaRPr lang="en-US" baseline="0"/>
          </a:p>
          <a:p>
            <a:endParaRPr lang="en-US" baseline="0"/>
          </a:p>
          <a:p>
            <a:endParaRPr lang="en-US"/>
          </a:p>
        </p:txBody>
      </p:sp>
      <p:sp>
        <p:nvSpPr>
          <p:cNvPr id="4" name="Slide Number Placeholder 3"/>
          <p:cNvSpPr>
            <a:spLocks noGrp="1"/>
          </p:cNvSpPr>
          <p:nvPr>
            <p:ph type="sldNum" sz="quarter" idx="10"/>
          </p:nvPr>
        </p:nvSpPr>
        <p:spPr/>
        <p:txBody>
          <a:bodyPr/>
          <a:lstStyle/>
          <a:p>
            <a:fld id="{8530193B-564F-4854-8A52-728F3FB19C85}" type="slidenum">
              <a:rPr lang="en-ZA" smtClean="0"/>
              <a:t>8</a:t>
            </a:fld>
            <a:endParaRPr lang="en-ZA"/>
          </a:p>
        </p:txBody>
      </p:sp>
    </p:spTree>
    <p:extLst>
      <p:ext uri="{BB962C8B-B14F-4D97-AF65-F5344CB8AC3E}">
        <p14:creationId xmlns:p14="http://schemas.microsoft.com/office/powerpoint/2010/main" val="18187961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a:p>
          <a:p>
            <a:endParaRPr lang="en-US" baseline="0"/>
          </a:p>
          <a:p>
            <a:endParaRPr lang="en-US"/>
          </a:p>
        </p:txBody>
      </p:sp>
      <p:sp>
        <p:nvSpPr>
          <p:cNvPr id="4" name="Slide Number Placeholder 3"/>
          <p:cNvSpPr>
            <a:spLocks noGrp="1"/>
          </p:cNvSpPr>
          <p:nvPr>
            <p:ph type="sldNum" sz="quarter" idx="10"/>
          </p:nvPr>
        </p:nvSpPr>
        <p:spPr/>
        <p:txBody>
          <a:bodyPr/>
          <a:lstStyle/>
          <a:p>
            <a:fld id="{8530193B-564F-4854-8A52-728F3FB19C85}" type="slidenum">
              <a:rPr lang="en-ZA" smtClean="0"/>
              <a:t>9</a:t>
            </a:fld>
            <a:endParaRPr lang="en-ZA"/>
          </a:p>
        </p:txBody>
      </p:sp>
    </p:spTree>
    <p:extLst>
      <p:ext uri="{BB962C8B-B14F-4D97-AF65-F5344CB8AC3E}">
        <p14:creationId xmlns:p14="http://schemas.microsoft.com/office/powerpoint/2010/main" val="30572368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1" name="Picture Placeholder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0" y="0"/>
            <a:ext cx="9780588" cy="6804025"/>
          </a:xfrm>
          <a:solidFill>
            <a:schemeClr val="bg1">
              <a:lumMod val="85000"/>
            </a:schemeClr>
          </a:solidFill>
        </p:spPr>
        <p:txBody>
          <a:bodyPr tIns="1728000" anchor="t"/>
          <a:lstStyle>
            <a:lvl1pPr marL="0" indent="0" algn="ctr">
              <a:buNone/>
              <a:defRPr sz="1200" i="1">
                <a:latin typeface="Times New Roman" panose="02020603050405020304" pitchFamily="18" charset="0"/>
                <a:cs typeface="Times New Roman" panose="02020603050405020304" pitchFamily="18" charset="0"/>
              </a:defRPr>
            </a:lvl1pPr>
          </a:lstStyle>
          <a:p>
            <a:r>
              <a:rPr lang="en-ZA"/>
              <a:t>Insert or Drag and Drop your Photo Here</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3200400" y="2811053"/>
            <a:ext cx="8991600" cy="1261295"/>
          </a:xfrm>
          <a:solidFill>
            <a:schemeClr val="bg1"/>
          </a:solidFill>
        </p:spPr>
        <p:txBody>
          <a:bodyPr vert="horz" lIns="180000" tIns="180000" rIns="252000" bIns="180000" rtlCol="0" anchor="t">
            <a:noAutofit/>
          </a:bodyPr>
          <a:lstStyle>
            <a:lvl1pPr algn="r">
              <a:defRPr lang="en-ZA" sz="6000" b="1" spc="-300" dirty="0"/>
            </a:lvl1pPr>
          </a:lstStyle>
          <a:p>
            <a:pPr lvl="0" algn="r"/>
            <a:r>
              <a:rPr lang="en-US"/>
              <a:t>Click to edit presentation title</a:t>
            </a:r>
            <a:endParaRPr lang="en-ZA"/>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3200400" y="4061039"/>
            <a:ext cx="6580188" cy="580921"/>
          </a:xfrm>
          <a:solidFill>
            <a:schemeClr val="tx1">
              <a:alpha val="80000"/>
            </a:schemeClr>
          </a:solidFill>
        </p:spPr>
        <p:txBody>
          <a:bodyPr vert="horz" lIns="180000" tIns="180000" rIns="180000" bIns="180000" rtlCol="0">
            <a:noAutofit/>
          </a:bodyPr>
          <a:lstStyle>
            <a:lvl1pPr marL="0" indent="0" algn="r">
              <a:buNone/>
              <a:defRPr lang="en-ZA" dirty="0">
                <a:solidFill>
                  <a:schemeClr val="bg1"/>
                </a:solidFill>
              </a:defRPr>
            </a:lvl1pPr>
          </a:lstStyle>
          <a:p>
            <a:pPr marL="266700" lvl="0" indent="-266700" algn="ctr"/>
            <a:r>
              <a:rPr lang="en-US"/>
              <a:t>Click to edit Master subtitle style</a:t>
            </a:r>
            <a:endParaRPr lang="en-ZA"/>
          </a:p>
        </p:txBody>
      </p:sp>
      <p:sp>
        <p:nvSpPr>
          <p:cNvPr id="13" name="Rectangle 12">
            <a:extLst>
              <a:ext uri="{FF2B5EF4-FFF2-40B4-BE49-F238E27FC236}">
                <a16:creationId xmlns:a16="http://schemas.microsoft.com/office/drawing/2014/main" id="{EC0FBB1B-4F0E-4365-BF27-3150FC6C3B90}"/>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4" name="Rectangle 13">
            <a:extLst>
              <a:ext uri="{FF2B5EF4-FFF2-40B4-BE49-F238E27FC236}">
                <a16:creationId xmlns:a16="http://schemas.microsoft.com/office/drawing/2014/main"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5" name="Rectangle 14">
            <a:extLst>
              <a:ext uri="{FF2B5EF4-FFF2-40B4-BE49-F238E27FC236}">
                <a16:creationId xmlns:a16="http://schemas.microsoft.com/office/drawing/2014/main" id="{9504A767-1C0B-484E-BF7D-CD42D30A52EE}"/>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Rectangle 7">
            <a:extLst>
              <a:ext uri="{FF2B5EF4-FFF2-40B4-BE49-F238E27FC236}">
                <a16:creationId xmlns:a16="http://schemas.microsoft.com/office/drawing/2014/main" id="{51DD44D8-4A8F-4693-B90A-166855B29D25}"/>
              </a:ext>
            </a:extLst>
          </p:cNvPr>
          <p:cNvSpPr/>
          <p:nvPr userDrawn="1"/>
        </p:nvSpPr>
        <p:spPr>
          <a:xfrm>
            <a:off x="9780588" y="2698612"/>
            <a:ext cx="2411412" cy="1148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1334038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32000" y="432000"/>
            <a:ext cx="11340000" cy="432000"/>
          </a:xfrm>
        </p:spPr>
        <p:txBody>
          <a:bodyPr/>
          <a:lstStyle>
            <a:lvl1pPr>
              <a:defRPr>
                <a:solidFill>
                  <a:schemeClr val="tx1">
                    <a:lumMod val="75000"/>
                    <a:lumOff val="25000"/>
                  </a:schemeClr>
                </a:solidFill>
              </a:defRPr>
            </a:lvl1pPr>
          </a:lstStyle>
          <a:p>
            <a:r>
              <a:rPr lang="en-ZA"/>
              <a:t>Click to edit page title</a:t>
            </a:r>
          </a:p>
        </p:txBody>
      </p:sp>
      <p:sp>
        <p:nvSpPr>
          <p:cNvPr id="7" name="Subtitle 2">
            <a:extLst>
              <a:ext uri="{FF2B5EF4-FFF2-40B4-BE49-F238E27FC236}">
                <a16:creationId xmlns:a16="http://schemas.microsoft.com/office/drawing/2014/main" id="{7DEBF36F-ADC5-48FF-BFAF-3BED06924FD3}"/>
              </a:ext>
            </a:extLst>
          </p:cNvPr>
          <p:cNvSpPr>
            <a:spLocks noGrp="1"/>
          </p:cNvSpPr>
          <p:nvPr>
            <p:ph type="body" sz="quarter" idx="32" hasCustomPrompt="1"/>
          </p:nvPr>
        </p:nvSpPr>
        <p:spPr>
          <a:xfrm>
            <a:off x="431800" y="1008000"/>
            <a:ext cx="11339513"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a:t>Subtitle</a:t>
            </a:r>
            <a:endParaRPr lang="en-ZA"/>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p:nvPr>
        </p:nvSpPr>
        <p:spPr>
          <a:xfrm>
            <a:off x="432000" y="1512000"/>
            <a:ext cx="5472000" cy="4680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Text Placeholder 4">
            <a:extLst>
              <a:ext uri="{FF2B5EF4-FFF2-40B4-BE49-F238E27FC236}">
                <a16:creationId xmlns:a16="http://schemas.microsoft.com/office/drawing/2014/main" id="{7867C73D-EE16-41D1-B7CE-A35C765E3B8D}"/>
              </a:ext>
            </a:extLst>
          </p:cNvPr>
          <p:cNvSpPr>
            <a:spLocks noGrp="1"/>
          </p:cNvSpPr>
          <p:nvPr>
            <p:ph type="body" sz="quarter" idx="12"/>
          </p:nvPr>
        </p:nvSpPr>
        <p:spPr>
          <a:xfrm>
            <a:off x="6299887" y="1511250"/>
            <a:ext cx="5472113" cy="468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ZA"/>
              <a:t>Add a footer</a:t>
            </a:r>
          </a:p>
        </p:txBody>
      </p:sp>
      <p:sp>
        <p:nvSpPr>
          <p:cNvPr id="5" name="Slide Number Placeholder 4">
            <a:extLst>
              <a:ext uri="{FF2B5EF4-FFF2-40B4-BE49-F238E27FC236}">
                <a16:creationId xmlns:a16="http://schemas.microsoft.com/office/drawing/2014/main" id="{F64CFC6C-1D8B-46C9-B0F7-A8BD88D8AB46}"/>
              </a:ext>
            </a:extLst>
          </p:cNvPr>
          <p:cNvSpPr>
            <a:spLocks noGrp="1"/>
          </p:cNvSpPr>
          <p:nvPr>
            <p:ph type="sldNum" sz="quarter" idx="33"/>
          </p:nvPr>
        </p:nvSpPr>
        <p:spPr/>
        <p:txBody>
          <a:bodyPr/>
          <a:lstStyle/>
          <a:p>
            <a:fld id="{19B51A1E-902D-48AF-9020-955120F399B6}" type="slidenum">
              <a:rPr lang="en-ZA" smtClean="0"/>
              <a:pPr/>
              <a:t>‹#›</a:t>
            </a:fld>
            <a:endParaRPr lang="en-ZA"/>
          </a:p>
        </p:txBody>
      </p:sp>
    </p:spTree>
    <p:extLst>
      <p:ext uri="{BB962C8B-B14F-4D97-AF65-F5344CB8AC3E}">
        <p14:creationId xmlns:p14="http://schemas.microsoft.com/office/powerpoint/2010/main" val="891552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hasCustomPrompt="1"/>
          </p:nvPr>
        </p:nvSpPr>
        <p:spPr>
          <a:xfrm>
            <a:off x="432000" y="432000"/>
            <a:ext cx="11340000" cy="432000"/>
          </a:xfrm>
        </p:spPr>
        <p:txBody>
          <a:bodyPr/>
          <a:lstStyle>
            <a:lvl1pPr>
              <a:defRPr>
                <a:solidFill>
                  <a:schemeClr val="tx1">
                    <a:lumMod val="75000"/>
                    <a:lumOff val="25000"/>
                  </a:schemeClr>
                </a:solidFill>
              </a:defRPr>
            </a:lvl1pPr>
          </a:lstStyle>
          <a:p>
            <a:r>
              <a:rPr lang="en-ZA"/>
              <a:t>Click to edit page title</a:t>
            </a:r>
          </a:p>
        </p:txBody>
      </p:sp>
      <p:sp>
        <p:nvSpPr>
          <p:cNvPr id="9" name="Subtitle 2">
            <a:extLst>
              <a:ext uri="{FF2B5EF4-FFF2-40B4-BE49-F238E27FC236}">
                <a16:creationId xmlns:a16="http://schemas.microsoft.com/office/drawing/2014/main" id="{F94EB5D3-F8CB-4E76-8D7E-FF441818EECB}"/>
              </a:ext>
            </a:extLst>
          </p:cNvPr>
          <p:cNvSpPr>
            <a:spLocks noGrp="1"/>
          </p:cNvSpPr>
          <p:nvPr>
            <p:ph type="body" sz="quarter" idx="32" hasCustomPrompt="1"/>
          </p:nvPr>
        </p:nvSpPr>
        <p:spPr>
          <a:xfrm>
            <a:off x="431800" y="1008000"/>
            <a:ext cx="11339513"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a:t>Subtitle</a:t>
            </a:r>
            <a:endParaRPr lang="en-ZA"/>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432000" y="1512000"/>
            <a:ext cx="3600000" cy="467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16A38E24-EB1C-472F-B631-5DF32F9C4CF5}"/>
              </a:ext>
            </a:extLst>
          </p:cNvPr>
          <p:cNvSpPr>
            <a:spLocks noGrp="1"/>
          </p:cNvSpPr>
          <p:nvPr>
            <p:ph type="body" sz="quarter" idx="12"/>
          </p:nvPr>
        </p:nvSpPr>
        <p:spPr>
          <a:xfrm>
            <a:off x="4301550" y="1511476"/>
            <a:ext cx="3600450" cy="46792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11" name="Text Placeholder 5">
            <a:extLst>
              <a:ext uri="{FF2B5EF4-FFF2-40B4-BE49-F238E27FC236}">
                <a16:creationId xmlns:a16="http://schemas.microsoft.com/office/drawing/2014/main" id="{5B4A252E-78C9-4F76-98A4-A4B580AD072A}"/>
              </a:ext>
            </a:extLst>
          </p:cNvPr>
          <p:cNvSpPr>
            <a:spLocks noGrp="1"/>
          </p:cNvSpPr>
          <p:nvPr>
            <p:ph type="body" sz="quarter" idx="13"/>
          </p:nvPr>
        </p:nvSpPr>
        <p:spPr>
          <a:xfrm>
            <a:off x="8171550" y="1511475"/>
            <a:ext cx="3600450" cy="4679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Footer Placeholder 3">
            <a:extLst>
              <a:ext uri="{FF2B5EF4-FFF2-40B4-BE49-F238E27FC236}">
                <a16:creationId xmlns:a16="http://schemas.microsoft.com/office/drawing/2014/main" id="{6D4BCA97-F31B-451D-82F8-6E000DF2118A}"/>
              </a:ext>
            </a:extLst>
          </p:cNvPr>
          <p:cNvSpPr>
            <a:spLocks noGrp="1"/>
          </p:cNvSpPr>
          <p:nvPr>
            <p:ph type="ftr" sz="quarter" idx="14"/>
          </p:nvPr>
        </p:nvSpPr>
        <p:spPr/>
        <p:txBody>
          <a:bodyPr/>
          <a:lstStyle/>
          <a:p>
            <a:r>
              <a:rPr lang="en-ZA"/>
              <a:t>Add a footer</a:t>
            </a:r>
          </a:p>
        </p:txBody>
      </p:sp>
      <p:sp>
        <p:nvSpPr>
          <p:cNvPr id="6" name="Slide Number Placeholder 5">
            <a:extLst>
              <a:ext uri="{FF2B5EF4-FFF2-40B4-BE49-F238E27FC236}">
                <a16:creationId xmlns:a16="http://schemas.microsoft.com/office/drawing/2014/main" id="{0817AAC4-A657-4D75-A527-0307AFF2B17B}"/>
              </a:ext>
            </a:extLst>
          </p:cNvPr>
          <p:cNvSpPr>
            <a:spLocks noGrp="1"/>
          </p:cNvSpPr>
          <p:nvPr>
            <p:ph type="sldNum" sz="quarter" idx="15"/>
          </p:nvPr>
        </p:nvSpPr>
        <p:spPr/>
        <p:txBody>
          <a:bodyPr/>
          <a:lstStyle/>
          <a:p>
            <a:fld id="{19B51A1E-902D-48AF-9020-955120F399B6}" type="slidenum">
              <a:rPr lang="en-ZA" smtClean="0"/>
              <a:pPr/>
              <a:t>‹#›</a:t>
            </a:fld>
            <a:endParaRPr lang="en-ZA"/>
          </a:p>
        </p:txBody>
      </p:sp>
    </p:spTree>
    <p:extLst>
      <p:ext uri="{BB962C8B-B14F-4D97-AF65-F5344CB8AC3E}">
        <p14:creationId xmlns:p14="http://schemas.microsoft.com/office/powerpoint/2010/main" val="26543880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5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hasCustomPrompt="1"/>
          </p:nvPr>
        </p:nvSpPr>
        <p:spPr>
          <a:xfrm>
            <a:off x="432000" y="432000"/>
            <a:ext cx="11340000" cy="432000"/>
          </a:xfrm>
        </p:spPr>
        <p:txBody>
          <a:bodyPr/>
          <a:lstStyle>
            <a:lvl1pPr>
              <a:defRPr>
                <a:solidFill>
                  <a:schemeClr val="tx1">
                    <a:lumMod val="75000"/>
                    <a:lumOff val="25000"/>
                  </a:schemeClr>
                </a:solidFill>
              </a:defRPr>
            </a:lvl1pPr>
          </a:lstStyle>
          <a:p>
            <a:r>
              <a:rPr lang="en-ZA"/>
              <a:t>Click to edit page title</a:t>
            </a:r>
          </a:p>
        </p:txBody>
      </p:sp>
      <p:sp>
        <p:nvSpPr>
          <p:cNvPr id="10" name="Subtitle 2">
            <a:extLst>
              <a:ext uri="{FF2B5EF4-FFF2-40B4-BE49-F238E27FC236}">
                <a16:creationId xmlns:a16="http://schemas.microsoft.com/office/drawing/2014/main" id="{9D7ACCB5-9A86-4F46-89E2-B79F48C9EC1D}"/>
              </a:ext>
            </a:extLst>
          </p:cNvPr>
          <p:cNvSpPr>
            <a:spLocks noGrp="1"/>
          </p:cNvSpPr>
          <p:nvPr>
            <p:ph type="body" sz="quarter" idx="32" hasCustomPrompt="1"/>
          </p:nvPr>
        </p:nvSpPr>
        <p:spPr>
          <a:xfrm>
            <a:off x="431800" y="1008000"/>
            <a:ext cx="11339513"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a:t>Subtitle</a:t>
            </a:r>
            <a:endParaRPr lang="en-ZA"/>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432000" y="1512000"/>
            <a:ext cx="2160000" cy="467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1F5B3657-F2AE-455A-BF81-1A0C2ACECD20}"/>
              </a:ext>
            </a:extLst>
          </p:cNvPr>
          <p:cNvSpPr>
            <a:spLocks noGrp="1"/>
          </p:cNvSpPr>
          <p:nvPr>
            <p:ph type="body" sz="quarter" idx="12"/>
          </p:nvPr>
        </p:nvSpPr>
        <p:spPr>
          <a:xfrm>
            <a:off x="2726412" y="1512000"/>
            <a:ext cx="2160588" cy="4679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13" name="Text Placeholder 5">
            <a:extLst>
              <a:ext uri="{FF2B5EF4-FFF2-40B4-BE49-F238E27FC236}">
                <a16:creationId xmlns:a16="http://schemas.microsoft.com/office/drawing/2014/main" id="{6A983D98-E0AB-429A-9EC2-B50D4216D691}"/>
              </a:ext>
            </a:extLst>
          </p:cNvPr>
          <p:cNvSpPr>
            <a:spLocks noGrp="1"/>
          </p:cNvSpPr>
          <p:nvPr>
            <p:ph type="body" sz="quarter" idx="13"/>
          </p:nvPr>
        </p:nvSpPr>
        <p:spPr>
          <a:xfrm>
            <a:off x="5021412" y="1512000"/>
            <a:ext cx="2160588" cy="4679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15" name="Text Placeholder 6">
            <a:extLst>
              <a:ext uri="{FF2B5EF4-FFF2-40B4-BE49-F238E27FC236}">
                <a16:creationId xmlns:a16="http://schemas.microsoft.com/office/drawing/2014/main" id="{755213BF-EF6D-45DC-A01B-DE6C2F23A6D2}"/>
              </a:ext>
            </a:extLst>
          </p:cNvPr>
          <p:cNvSpPr>
            <a:spLocks noGrp="1"/>
          </p:cNvSpPr>
          <p:nvPr>
            <p:ph type="body" sz="quarter" idx="14"/>
          </p:nvPr>
        </p:nvSpPr>
        <p:spPr>
          <a:xfrm>
            <a:off x="7316412" y="1507535"/>
            <a:ext cx="2160588" cy="4679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17" name="Text Placeholder 7">
            <a:extLst>
              <a:ext uri="{FF2B5EF4-FFF2-40B4-BE49-F238E27FC236}">
                <a16:creationId xmlns:a16="http://schemas.microsoft.com/office/drawing/2014/main" id="{77D6BBBA-F4A3-45D4-91BC-A405FFDC7C3D}"/>
              </a:ext>
            </a:extLst>
          </p:cNvPr>
          <p:cNvSpPr>
            <a:spLocks noGrp="1"/>
          </p:cNvSpPr>
          <p:nvPr>
            <p:ph type="body" sz="quarter" idx="15"/>
          </p:nvPr>
        </p:nvSpPr>
        <p:spPr>
          <a:xfrm>
            <a:off x="9611412" y="1507535"/>
            <a:ext cx="2160588" cy="46837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Footer Placeholder 3">
            <a:extLst>
              <a:ext uri="{FF2B5EF4-FFF2-40B4-BE49-F238E27FC236}">
                <a16:creationId xmlns:a16="http://schemas.microsoft.com/office/drawing/2014/main" id="{2D09234E-176D-4BBF-9391-7B6F018C51AB}"/>
              </a:ext>
            </a:extLst>
          </p:cNvPr>
          <p:cNvSpPr>
            <a:spLocks noGrp="1"/>
          </p:cNvSpPr>
          <p:nvPr>
            <p:ph type="ftr" sz="quarter" idx="16"/>
          </p:nvPr>
        </p:nvSpPr>
        <p:spPr/>
        <p:txBody>
          <a:bodyPr/>
          <a:lstStyle/>
          <a:p>
            <a:r>
              <a:rPr lang="en-ZA"/>
              <a:t>Add a footer</a:t>
            </a:r>
          </a:p>
        </p:txBody>
      </p:sp>
      <p:sp>
        <p:nvSpPr>
          <p:cNvPr id="6" name="Slide Number Placeholder 5">
            <a:extLst>
              <a:ext uri="{FF2B5EF4-FFF2-40B4-BE49-F238E27FC236}">
                <a16:creationId xmlns:a16="http://schemas.microsoft.com/office/drawing/2014/main" id="{009ABD5E-B8F1-4246-B167-09138760AD7D}"/>
              </a:ext>
            </a:extLst>
          </p:cNvPr>
          <p:cNvSpPr>
            <a:spLocks noGrp="1"/>
          </p:cNvSpPr>
          <p:nvPr>
            <p:ph type="sldNum" sz="quarter" idx="33"/>
          </p:nvPr>
        </p:nvSpPr>
        <p:spPr/>
        <p:txBody>
          <a:bodyPr/>
          <a:lstStyle/>
          <a:p>
            <a:fld id="{19B51A1E-902D-48AF-9020-955120F399B6}" type="slidenum">
              <a:rPr lang="en-ZA" smtClean="0"/>
              <a:pPr/>
              <a:t>‹#›</a:t>
            </a:fld>
            <a:endParaRPr lang="en-ZA"/>
          </a:p>
        </p:txBody>
      </p:sp>
    </p:spTree>
    <p:extLst>
      <p:ext uri="{BB962C8B-B14F-4D97-AF65-F5344CB8AC3E}">
        <p14:creationId xmlns:p14="http://schemas.microsoft.com/office/powerpoint/2010/main" val="9748372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hasCustomPrompt="1"/>
          </p:nvPr>
        </p:nvSpPr>
        <p:spPr/>
        <p:txBody>
          <a:bodyPr/>
          <a:lstStyle>
            <a:lvl1pPr>
              <a:defRPr>
                <a:solidFill>
                  <a:schemeClr val="tx1">
                    <a:lumMod val="75000"/>
                    <a:lumOff val="25000"/>
                  </a:schemeClr>
                </a:solidFill>
              </a:defRPr>
            </a:lvl1pPr>
          </a:lstStyle>
          <a:p>
            <a:r>
              <a:rPr lang="en-ZA"/>
              <a:t>Click to edit page title</a:t>
            </a:r>
          </a:p>
        </p:txBody>
      </p:sp>
      <p:sp>
        <p:nvSpPr>
          <p:cNvPr id="5" name="Subtitle 2">
            <a:extLst>
              <a:ext uri="{FF2B5EF4-FFF2-40B4-BE49-F238E27FC236}">
                <a16:creationId xmlns:a16="http://schemas.microsoft.com/office/drawing/2014/main" id="{10727B06-56A8-44A2-B6C2-9ED183D107F3}"/>
              </a:ext>
            </a:extLst>
          </p:cNvPr>
          <p:cNvSpPr>
            <a:spLocks noGrp="1"/>
          </p:cNvSpPr>
          <p:nvPr>
            <p:ph type="body" sz="quarter" idx="32" hasCustomPrompt="1"/>
          </p:nvPr>
        </p:nvSpPr>
        <p:spPr>
          <a:xfrm>
            <a:off x="431800" y="1008000"/>
            <a:ext cx="11339513"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a:t>Subtitle</a:t>
            </a:r>
            <a:endParaRPr lang="en-ZA"/>
          </a:p>
        </p:txBody>
      </p:sp>
      <p:sp>
        <p:nvSpPr>
          <p:cNvPr id="3" name="Footer Placeholder 2">
            <a:extLst>
              <a:ext uri="{FF2B5EF4-FFF2-40B4-BE49-F238E27FC236}">
                <a16:creationId xmlns:a16="http://schemas.microsoft.com/office/drawing/2014/main" id="{08CCB8C2-B6A2-4C69-8D3A-57420A034BA4}"/>
              </a:ext>
            </a:extLst>
          </p:cNvPr>
          <p:cNvSpPr>
            <a:spLocks noGrp="1"/>
          </p:cNvSpPr>
          <p:nvPr>
            <p:ph type="ftr" sz="quarter" idx="12"/>
          </p:nvPr>
        </p:nvSpPr>
        <p:spPr/>
        <p:txBody>
          <a:bodyPr/>
          <a:lstStyle/>
          <a:p>
            <a:r>
              <a:rPr lang="en-ZA"/>
              <a:t>Add a footer</a:t>
            </a:r>
          </a:p>
        </p:txBody>
      </p:sp>
      <p:sp>
        <p:nvSpPr>
          <p:cNvPr id="4" name="Slide Number Placeholder 3">
            <a:extLst>
              <a:ext uri="{FF2B5EF4-FFF2-40B4-BE49-F238E27FC236}">
                <a16:creationId xmlns:a16="http://schemas.microsoft.com/office/drawing/2014/main" id="{853CF994-8B2C-443F-B695-7378DD360DAA}"/>
              </a:ext>
            </a:extLst>
          </p:cNvPr>
          <p:cNvSpPr>
            <a:spLocks noGrp="1"/>
          </p:cNvSpPr>
          <p:nvPr>
            <p:ph type="sldNum" sz="quarter" idx="33"/>
          </p:nvPr>
        </p:nvSpPr>
        <p:spPr/>
        <p:txBody>
          <a:bodyPr/>
          <a:lstStyle/>
          <a:p>
            <a:fld id="{19B51A1E-902D-48AF-9020-955120F399B6}" type="slidenum">
              <a:rPr lang="en-ZA" smtClean="0"/>
              <a:pPr/>
              <a:t>‹#›</a:t>
            </a:fld>
            <a:endParaRPr lang="en-ZA"/>
          </a:p>
        </p:txBody>
      </p:sp>
    </p:spTree>
    <p:extLst>
      <p:ext uri="{BB962C8B-B14F-4D97-AF65-F5344CB8AC3E}">
        <p14:creationId xmlns:p14="http://schemas.microsoft.com/office/powerpoint/2010/main" val="15058552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6D0504D-4610-4E9E-A2DB-8B701F044BBC}"/>
              </a:ext>
            </a:extLst>
          </p:cNvPr>
          <p:cNvSpPr>
            <a:spLocks noGrp="1"/>
          </p:cNvSpPr>
          <p:nvPr>
            <p:ph type="ftr" sz="quarter" idx="12"/>
          </p:nvPr>
        </p:nvSpPr>
        <p:spPr/>
        <p:txBody>
          <a:bodyPr/>
          <a:lstStyle/>
          <a:p>
            <a:r>
              <a:rPr lang="en-ZA"/>
              <a:t>Add a footer</a:t>
            </a:r>
          </a:p>
        </p:txBody>
      </p:sp>
      <p:sp>
        <p:nvSpPr>
          <p:cNvPr id="3" name="Slide Number Placeholder 2">
            <a:extLst>
              <a:ext uri="{FF2B5EF4-FFF2-40B4-BE49-F238E27FC236}">
                <a16:creationId xmlns:a16="http://schemas.microsoft.com/office/drawing/2014/main" id="{A95CDFA7-DEA3-4BBE-8D70-0AF654A1E6FF}"/>
              </a:ext>
            </a:extLst>
          </p:cNvPr>
          <p:cNvSpPr>
            <a:spLocks noGrp="1"/>
          </p:cNvSpPr>
          <p:nvPr>
            <p:ph type="sldNum" sz="quarter" idx="13"/>
          </p:nvPr>
        </p:nvSpPr>
        <p:spPr/>
        <p:txBody>
          <a:bodyPr/>
          <a:lstStyle/>
          <a:p>
            <a:fld id="{19B51A1E-902D-48AF-9020-955120F399B6}" type="slidenum">
              <a:rPr lang="en-ZA" smtClean="0"/>
              <a:pPr/>
              <a:t>‹#›</a:t>
            </a:fld>
            <a:endParaRPr lang="en-ZA"/>
          </a:p>
        </p:txBody>
      </p:sp>
      <p:sp>
        <p:nvSpPr>
          <p:cNvPr id="4" name="Title 3">
            <a:extLst>
              <a:ext uri="{FF2B5EF4-FFF2-40B4-BE49-F238E27FC236}">
                <a16:creationId xmlns:a16="http://schemas.microsoft.com/office/drawing/2014/main" id="{90694D9D-C633-4D52-965E-E5BBD9883037}"/>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1397670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Divider Slide 1">
    <p:spTree>
      <p:nvGrpSpPr>
        <p:cNvPr id="1" name=""/>
        <p:cNvGrpSpPr/>
        <p:nvPr/>
      </p:nvGrpSpPr>
      <p:grpSpPr>
        <a:xfrm>
          <a:off x="0" y="0"/>
          <a:ext cx="0" cy="0"/>
          <a:chOff x="0" y="0"/>
          <a:chExt cx="0" cy="0"/>
        </a:xfrm>
      </p:grpSpPr>
      <p:sp>
        <p:nvSpPr>
          <p:cNvPr id="41" name="Picture Placeholder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0" y="0"/>
            <a:ext cx="9780588" cy="6371351"/>
          </a:xfrm>
          <a:solidFill>
            <a:schemeClr val="bg1">
              <a:lumMod val="85000"/>
            </a:schemeClr>
          </a:solidFill>
        </p:spPr>
        <p:txBody>
          <a:bodyPr anchor="ctr"/>
          <a:lstStyle>
            <a:lvl1pPr marL="0" indent="0" algn="ctr">
              <a:buNone/>
              <a:defRPr sz="1200" i="1">
                <a:latin typeface="Times New Roman" panose="02020603050405020304" pitchFamily="18" charset="0"/>
                <a:cs typeface="Times New Roman" panose="02020603050405020304" pitchFamily="18" charset="0"/>
              </a:defRPr>
            </a:lvl1pPr>
          </a:lstStyle>
          <a:p>
            <a:r>
              <a:rPr lang="en-ZA"/>
              <a:t>Insert or Drag and Drop </a:t>
            </a:r>
            <a:br>
              <a:rPr lang="en-ZA"/>
            </a:br>
            <a:r>
              <a:rPr lang="en-ZA"/>
              <a:t>your Photo Here</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6235700" y="2204792"/>
            <a:ext cx="5956300" cy="1944000"/>
          </a:xfrm>
          <a:solidFill>
            <a:schemeClr val="bg1"/>
          </a:solidFill>
        </p:spPr>
        <p:txBody>
          <a:bodyPr vert="horz" lIns="180000" tIns="180000" rIns="252000" bIns="180000" rtlCol="0" anchor="t">
            <a:noAutofit/>
          </a:bodyPr>
          <a:lstStyle>
            <a:lvl1pPr algn="r">
              <a:defRPr lang="en-ZA" sz="6000" b="1" spc="-300" dirty="0"/>
            </a:lvl1pPr>
          </a:lstStyle>
          <a:p>
            <a:pPr lvl="0" algn="r"/>
            <a:r>
              <a:rPr lang="en-ZA"/>
              <a:t>Click to edit section divider</a:t>
            </a:r>
          </a:p>
        </p:txBody>
      </p:sp>
      <p:sp>
        <p:nvSpPr>
          <p:cNvPr id="7" name="Subtitle 2">
            <a:extLst>
              <a:ext uri="{FF2B5EF4-FFF2-40B4-BE49-F238E27FC236}">
                <a16:creationId xmlns:a16="http://schemas.microsoft.com/office/drawing/2014/main" id="{9E4D4535-D519-40ED-B8A4-2EA1276BB652}"/>
              </a:ext>
            </a:extLst>
          </p:cNvPr>
          <p:cNvSpPr>
            <a:spLocks noGrp="1"/>
          </p:cNvSpPr>
          <p:nvPr>
            <p:ph type="body" sz="quarter" idx="13" hasCustomPrompt="1"/>
          </p:nvPr>
        </p:nvSpPr>
        <p:spPr>
          <a:xfrm>
            <a:off x="6235700" y="4148860"/>
            <a:ext cx="5956300" cy="1100565"/>
          </a:xfrm>
          <a:solidFill>
            <a:schemeClr val="tx1">
              <a:alpha val="80000"/>
            </a:schemeClr>
          </a:solidFill>
        </p:spPr>
        <p:txBody>
          <a:bodyPr lIns="180000" tIns="180000" rIns="252000" bIns="180000"/>
          <a:lstStyle>
            <a:lvl1pPr marL="0" indent="0" algn="r">
              <a:buNone/>
              <a:defRPr sz="1800">
                <a:solidFill>
                  <a:schemeClr val="bg1"/>
                </a:solidFill>
              </a:defRPr>
            </a:lvl1pPr>
            <a:lvl2pPr marL="266700" indent="0" algn="r">
              <a:buNone/>
              <a:defRPr sz="1800">
                <a:solidFill>
                  <a:schemeClr val="bg1"/>
                </a:solidFill>
              </a:defRPr>
            </a:lvl2pPr>
            <a:lvl3pPr marL="542925" indent="0" algn="r">
              <a:buNone/>
              <a:defRPr sz="1800">
                <a:solidFill>
                  <a:schemeClr val="bg1"/>
                </a:solidFill>
              </a:defRPr>
            </a:lvl3pPr>
            <a:lvl4pPr marL="809625" indent="0" algn="r">
              <a:buNone/>
              <a:defRPr sz="1800">
                <a:solidFill>
                  <a:schemeClr val="bg1"/>
                </a:solidFill>
              </a:defRPr>
            </a:lvl4pPr>
            <a:lvl5pPr marL="1076325" indent="0" algn="r">
              <a:buNone/>
              <a:defRPr sz="1800">
                <a:solidFill>
                  <a:schemeClr val="bg1"/>
                </a:solidFill>
              </a:defRPr>
            </a:lvl5pPr>
          </a:lstStyle>
          <a:p>
            <a:pPr lvl="0"/>
            <a:r>
              <a:rPr lang="en-ZA"/>
              <a:t>Click to edit Master subtitle style</a:t>
            </a:r>
          </a:p>
        </p:txBody>
      </p:sp>
      <p:sp>
        <p:nvSpPr>
          <p:cNvPr id="4" name="Footer Placeholder 3">
            <a:extLst>
              <a:ext uri="{FF2B5EF4-FFF2-40B4-BE49-F238E27FC236}">
                <a16:creationId xmlns:a16="http://schemas.microsoft.com/office/drawing/2014/main" id="{6816FE98-6A12-44EC-8485-8B5EFABDF9B2}"/>
              </a:ext>
            </a:extLst>
          </p:cNvPr>
          <p:cNvSpPr>
            <a:spLocks noGrp="1"/>
          </p:cNvSpPr>
          <p:nvPr>
            <p:ph type="ftr" sz="quarter" idx="11"/>
          </p:nvPr>
        </p:nvSpPr>
        <p:spPr/>
        <p:txBody>
          <a:bodyPr/>
          <a:lstStyle/>
          <a:p>
            <a:r>
              <a:rPr lang="en-ZA"/>
              <a:t>Add a footer</a:t>
            </a:r>
          </a:p>
        </p:txBody>
      </p:sp>
      <p:sp>
        <p:nvSpPr>
          <p:cNvPr id="8" name="Rectangle 7">
            <a:extLst>
              <a:ext uri="{FF2B5EF4-FFF2-40B4-BE49-F238E27FC236}">
                <a16:creationId xmlns:a16="http://schemas.microsoft.com/office/drawing/2014/main" id="{51DD44D8-4A8F-4693-B90A-166855B29D25}"/>
              </a:ext>
            </a:extLst>
          </p:cNvPr>
          <p:cNvSpPr/>
          <p:nvPr userDrawn="1"/>
        </p:nvSpPr>
        <p:spPr>
          <a:xfrm>
            <a:off x="9780588" y="5247782"/>
            <a:ext cx="2411412" cy="1148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3" name="Rectangle 12">
            <a:extLst>
              <a:ext uri="{FF2B5EF4-FFF2-40B4-BE49-F238E27FC236}">
                <a16:creationId xmlns:a16="http://schemas.microsoft.com/office/drawing/2014/main" id="{EC0FBB1B-4F0E-4365-BF27-3150FC6C3B90}"/>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4" name="Rectangle 13">
            <a:extLst>
              <a:ext uri="{FF2B5EF4-FFF2-40B4-BE49-F238E27FC236}">
                <a16:creationId xmlns:a16="http://schemas.microsoft.com/office/drawing/2014/main"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5" name="Rectangle 14">
            <a:extLst>
              <a:ext uri="{FF2B5EF4-FFF2-40B4-BE49-F238E27FC236}">
                <a16:creationId xmlns:a16="http://schemas.microsoft.com/office/drawing/2014/main" id="{9504A767-1C0B-484E-BF7D-CD42D30A52EE}"/>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5" name="Slide Number Placeholder 4">
            <a:extLst>
              <a:ext uri="{FF2B5EF4-FFF2-40B4-BE49-F238E27FC236}">
                <a16:creationId xmlns:a16="http://schemas.microsoft.com/office/drawing/2014/main" id="{F50EF489-F21B-4E7C-9A44-D3CC8DC34F5F}"/>
              </a:ext>
            </a:extLst>
          </p:cNvPr>
          <p:cNvSpPr>
            <a:spLocks noGrp="1"/>
          </p:cNvSpPr>
          <p:nvPr>
            <p:ph type="sldNum" sz="quarter" idx="12"/>
          </p:nvPr>
        </p:nvSpPr>
        <p:spPr/>
        <p:txBody>
          <a:bodyPr/>
          <a:lstStyle/>
          <a:p>
            <a:fld id="{19B51A1E-902D-48AF-9020-955120F399B6}" type="slidenum">
              <a:rPr lang="en-ZA" smtClean="0"/>
              <a:pPr/>
              <a:t>‹#›</a:t>
            </a:fld>
            <a:endParaRPr lang="en-ZA"/>
          </a:p>
        </p:txBody>
      </p:sp>
    </p:spTree>
    <p:extLst>
      <p:ext uri="{BB962C8B-B14F-4D97-AF65-F5344CB8AC3E}">
        <p14:creationId xmlns:p14="http://schemas.microsoft.com/office/powerpoint/2010/main" val="2437159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Divider Slide 1">
    <p:spTree>
      <p:nvGrpSpPr>
        <p:cNvPr id="1" name=""/>
        <p:cNvGrpSpPr/>
        <p:nvPr/>
      </p:nvGrpSpPr>
      <p:grpSpPr>
        <a:xfrm>
          <a:off x="0" y="0"/>
          <a:ext cx="0" cy="0"/>
          <a:chOff x="0" y="0"/>
          <a:chExt cx="0" cy="0"/>
        </a:xfrm>
      </p:grpSpPr>
      <p:sp>
        <p:nvSpPr>
          <p:cNvPr id="41" name="Picture Placeholder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0" y="0"/>
            <a:ext cx="9780588" cy="6371351"/>
          </a:xfrm>
          <a:solidFill>
            <a:schemeClr val="bg1">
              <a:lumMod val="85000"/>
            </a:schemeClr>
          </a:solidFill>
        </p:spPr>
        <p:txBody>
          <a:bodyPr anchor="ctr"/>
          <a:lstStyle>
            <a:lvl1pPr marL="0" indent="0" algn="ctr">
              <a:buNone/>
              <a:defRPr sz="1200" i="1">
                <a:latin typeface="Times New Roman" panose="02020603050405020304" pitchFamily="18" charset="0"/>
                <a:cs typeface="Times New Roman" panose="02020603050405020304" pitchFamily="18" charset="0"/>
              </a:defRPr>
            </a:lvl1pPr>
          </a:lstStyle>
          <a:p>
            <a:r>
              <a:rPr lang="en-ZA"/>
              <a:t>Insert or Drag and Drop </a:t>
            </a:r>
            <a:br>
              <a:rPr lang="en-ZA"/>
            </a:br>
            <a:r>
              <a:rPr lang="en-ZA"/>
              <a:t>your Photo Here</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6235700" y="2204792"/>
            <a:ext cx="5956300" cy="1944000"/>
          </a:xfrm>
          <a:solidFill>
            <a:schemeClr val="bg1"/>
          </a:solidFill>
        </p:spPr>
        <p:txBody>
          <a:bodyPr vert="horz" lIns="180000" tIns="180000" rIns="252000" bIns="180000" rtlCol="0" anchor="t">
            <a:noAutofit/>
          </a:bodyPr>
          <a:lstStyle>
            <a:lvl1pPr algn="r">
              <a:defRPr lang="en-ZA" sz="6000" b="1" spc="-300" dirty="0"/>
            </a:lvl1pPr>
          </a:lstStyle>
          <a:p>
            <a:pPr lvl="0" algn="r"/>
            <a:r>
              <a:rPr lang="en-ZA"/>
              <a:t>Click to edit section divider</a:t>
            </a:r>
          </a:p>
        </p:txBody>
      </p:sp>
      <p:sp>
        <p:nvSpPr>
          <p:cNvPr id="7" name="Subtitle 2">
            <a:extLst>
              <a:ext uri="{FF2B5EF4-FFF2-40B4-BE49-F238E27FC236}">
                <a16:creationId xmlns:a16="http://schemas.microsoft.com/office/drawing/2014/main" id="{9E4D4535-D519-40ED-B8A4-2EA1276BB652}"/>
              </a:ext>
            </a:extLst>
          </p:cNvPr>
          <p:cNvSpPr>
            <a:spLocks noGrp="1"/>
          </p:cNvSpPr>
          <p:nvPr>
            <p:ph type="body" sz="quarter" idx="13" hasCustomPrompt="1"/>
          </p:nvPr>
        </p:nvSpPr>
        <p:spPr>
          <a:xfrm>
            <a:off x="6235700" y="4148860"/>
            <a:ext cx="5956300" cy="1100565"/>
          </a:xfrm>
          <a:solidFill>
            <a:schemeClr val="tx1">
              <a:alpha val="80000"/>
            </a:schemeClr>
          </a:solidFill>
        </p:spPr>
        <p:txBody>
          <a:bodyPr lIns="180000" tIns="180000" rIns="252000" bIns="180000"/>
          <a:lstStyle>
            <a:lvl1pPr marL="0" indent="0" algn="r">
              <a:buNone/>
              <a:defRPr sz="1800">
                <a:solidFill>
                  <a:schemeClr val="bg1"/>
                </a:solidFill>
              </a:defRPr>
            </a:lvl1pPr>
            <a:lvl2pPr marL="266700" indent="0" algn="r">
              <a:buNone/>
              <a:defRPr sz="1800">
                <a:solidFill>
                  <a:schemeClr val="bg1"/>
                </a:solidFill>
              </a:defRPr>
            </a:lvl2pPr>
            <a:lvl3pPr marL="542925" indent="0" algn="r">
              <a:buNone/>
              <a:defRPr sz="1800">
                <a:solidFill>
                  <a:schemeClr val="bg1"/>
                </a:solidFill>
              </a:defRPr>
            </a:lvl3pPr>
            <a:lvl4pPr marL="809625" indent="0" algn="r">
              <a:buNone/>
              <a:defRPr sz="1800">
                <a:solidFill>
                  <a:schemeClr val="bg1"/>
                </a:solidFill>
              </a:defRPr>
            </a:lvl4pPr>
            <a:lvl5pPr marL="1076325" indent="0" algn="r">
              <a:buNone/>
              <a:defRPr sz="1800">
                <a:solidFill>
                  <a:schemeClr val="bg1"/>
                </a:solidFill>
              </a:defRPr>
            </a:lvl5pPr>
          </a:lstStyle>
          <a:p>
            <a:pPr lvl="0"/>
            <a:r>
              <a:rPr lang="en-ZA"/>
              <a:t>Click to edit Master subtitle style</a:t>
            </a:r>
          </a:p>
        </p:txBody>
      </p:sp>
      <p:sp>
        <p:nvSpPr>
          <p:cNvPr id="4" name="Footer Placeholder 3">
            <a:extLst>
              <a:ext uri="{FF2B5EF4-FFF2-40B4-BE49-F238E27FC236}">
                <a16:creationId xmlns:a16="http://schemas.microsoft.com/office/drawing/2014/main" id="{6816FE98-6A12-44EC-8485-8B5EFABDF9B2}"/>
              </a:ext>
            </a:extLst>
          </p:cNvPr>
          <p:cNvSpPr>
            <a:spLocks noGrp="1"/>
          </p:cNvSpPr>
          <p:nvPr>
            <p:ph type="ftr" sz="quarter" idx="11"/>
          </p:nvPr>
        </p:nvSpPr>
        <p:spPr/>
        <p:txBody>
          <a:bodyPr/>
          <a:lstStyle/>
          <a:p>
            <a:r>
              <a:rPr lang="en-ZA"/>
              <a:t>Add a footer</a:t>
            </a:r>
          </a:p>
        </p:txBody>
      </p:sp>
      <p:sp>
        <p:nvSpPr>
          <p:cNvPr id="8" name="Rectangle 7">
            <a:extLst>
              <a:ext uri="{FF2B5EF4-FFF2-40B4-BE49-F238E27FC236}">
                <a16:creationId xmlns:a16="http://schemas.microsoft.com/office/drawing/2014/main" id="{51DD44D8-4A8F-4693-B90A-166855B29D25}"/>
              </a:ext>
            </a:extLst>
          </p:cNvPr>
          <p:cNvSpPr/>
          <p:nvPr userDrawn="1"/>
        </p:nvSpPr>
        <p:spPr>
          <a:xfrm>
            <a:off x="9780588" y="5247782"/>
            <a:ext cx="2411412" cy="1148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3" name="Rectangle 12">
            <a:extLst>
              <a:ext uri="{FF2B5EF4-FFF2-40B4-BE49-F238E27FC236}">
                <a16:creationId xmlns:a16="http://schemas.microsoft.com/office/drawing/2014/main" id="{EC0FBB1B-4F0E-4365-BF27-3150FC6C3B90}"/>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4" name="Rectangle 13">
            <a:extLst>
              <a:ext uri="{FF2B5EF4-FFF2-40B4-BE49-F238E27FC236}">
                <a16:creationId xmlns:a16="http://schemas.microsoft.com/office/drawing/2014/main"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5" name="Rectangle 14">
            <a:extLst>
              <a:ext uri="{FF2B5EF4-FFF2-40B4-BE49-F238E27FC236}">
                <a16:creationId xmlns:a16="http://schemas.microsoft.com/office/drawing/2014/main" id="{9504A767-1C0B-484E-BF7D-CD42D30A52EE}"/>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5" name="Slide Number Placeholder 4">
            <a:extLst>
              <a:ext uri="{FF2B5EF4-FFF2-40B4-BE49-F238E27FC236}">
                <a16:creationId xmlns:a16="http://schemas.microsoft.com/office/drawing/2014/main" id="{F50EF489-F21B-4E7C-9A44-D3CC8DC34F5F}"/>
              </a:ext>
            </a:extLst>
          </p:cNvPr>
          <p:cNvSpPr>
            <a:spLocks noGrp="1"/>
          </p:cNvSpPr>
          <p:nvPr>
            <p:ph type="sldNum" sz="quarter" idx="12"/>
          </p:nvPr>
        </p:nvSpPr>
        <p:spPr/>
        <p:txBody>
          <a:bodyPr/>
          <a:lstStyle/>
          <a:p>
            <a:fld id="{19B51A1E-902D-48AF-9020-955120F399B6}" type="slidenum">
              <a:rPr lang="en-ZA" smtClean="0"/>
              <a:pPr/>
              <a:t>‹#›</a:t>
            </a:fld>
            <a:endParaRPr lang="en-ZA"/>
          </a:p>
        </p:txBody>
      </p:sp>
    </p:spTree>
    <p:extLst>
      <p:ext uri="{BB962C8B-B14F-4D97-AF65-F5344CB8AC3E}">
        <p14:creationId xmlns:p14="http://schemas.microsoft.com/office/powerpoint/2010/main" val="2437159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Divier Slide 2">
    <p:spTree>
      <p:nvGrpSpPr>
        <p:cNvPr id="1" name=""/>
        <p:cNvGrpSpPr/>
        <p:nvPr/>
      </p:nvGrpSpPr>
      <p:grpSpPr>
        <a:xfrm>
          <a:off x="0" y="0"/>
          <a:ext cx="0" cy="0"/>
          <a:chOff x="0" y="0"/>
          <a:chExt cx="0" cy="0"/>
        </a:xfrm>
      </p:grpSpPr>
      <p:sp>
        <p:nvSpPr>
          <p:cNvPr id="41" name="Picture Placeholder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2411412" y="0"/>
            <a:ext cx="9780588" cy="6371351"/>
          </a:xfrm>
          <a:solidFill>
            <a:schemeClr val="bg1">
              <a:lumMod val="85000"/>
            </a:schemeClr>
          </a:solidFill>
        </p:spPr>
        <p:txBody>
          <a:bodyPr anchor="ctr"/>
          <a:lstStyle>
            <a:lvl1pPr marL="0" indent="0" algn="ctr">
              <a:buNone/>
              <a:defRPr sz="1200" i="1">
                <a:latin typeface="Times New Roman" panose="02020603050405020304" pitchFamily="18" charset="0"/>
                <a:cs typeface="Times New Roman" panose="02020603050405020304" pitchFamily="18" charset="0"/>
              </a:defRPr>
            </a:lvl1pPr>
          </a:lstStyle>
          <a:p>
            <a:r>
              <a:rPr lang="en-ZA"/>
              <a:t>Insert or Drag and Drop </a:t>
            </a:r>
            <a:br>
              <a:rPr lang="en-ZA"/>
            </a:br>
            <a:r>
              <a:rPr lang="en-ZA"/>
              <a:t>your Photo Here</a:t>
            </a:r>
          </a:p>
        </p:txBody>
      </p:sp>
      <p:sp>
        <p:nvSpPr>
          <p:cNvPr id="3" name="Title 1">
            <a:extLst>
              <a:ext uri="{FF2B5EF4-FFF2-40B4-BE49-F238E27FC236}">
                <a16:creationId xmlns:a16="http://schemas.microsoft.com/office/drawing/2014/main" id="{E473AB13-DFF9-4538-9907-E261659E0E01}"/>
              </a:ext>
            </a:extLst>
          </p:cNvPr>
          <p:cNvSpPr>
            <a:spLocks noGrp="1"/>
          </p:cNvSpPr>
          <p:nvPr>
            <p:ph type="title" hasCustomPrompt="1"/>
          </p:nvPr>
        </p:nvSpPr>
        <p:spPr>
          <a:xfrm>
            <a:off x="-1700" y="2156226"/>
            <a:ext cx="5958000" cy="1958400"/>
          </a:xfrm>
          <a:solidFill>
            <a:schemeClr val="bg1"/>
          </a:solidFill>
        </p:spPr>
        <p:txBody>
          <a:bodyPr lIns="252000" tIns="180000" rIns="180000" bIns="180000"/>
          <a:lstStyle>
            <a:lvl1pPr>
              <a:defRPr sz="6000" b="1" spc="-300">
                <a:solidFill>
                  <a:schemeClr val="tx1">
                    <a:lumMod val="75000"/>
                    <a:lumOff val="25000"/>
                  </a:schemeClr>
                </a:solidFill>
                <a:latin typeface="+mj-lt"/>
              </a:defRPr>
            </a:lvl1pPr>
          </a:lstStyle>
          <a:p>
            <a:r>
              <a:rPr lang="en-ZA"/>
              <a:t>Click to edit section divider</a:t>
            </a:r>
          </a:p>
        </p:txBody>
      </p:sp>
      <p:sp>
        <p:nvSpPr>
          <p:cNvPr id="7" name="Subtitle 2">
            <a:extLst>
              <a:ext uri="{FF2B5EF4-FFF2-40B4-BE49-F238E27FC236}">
                <a16:creationId xmlns:a16="http://schemas.microsoft.com/office/drawing/2014/main" id="{9E4D4535-D519-40ED-B8A4-2EA1276BB652}"/>
              </a:ext>
            </a:extLst>
          </p:cNvPr>
          <p:cNvSpPr>
            <a:spLocks noGrp="1"/>
          </p:cNvSpPr>
          <p:nvPr>
            <p:ph type="body" sz="quarter" idx="13" hasCustomPrompt="1"/>
          </p:nvPr>
        </p:nvSpPr>
        <p:spPr>
          <a:xfrm>
            <a:off x="0" y="4110760"/>
            <a:ext cx="5956300" cy="1100565"/>
          </a:xfrm>
          <a:solidFill>
            <a:schemeClr val="tx1">
              <a:alpha val="80000"/>
            </a:schemeClr>
          </a:solidFill>
        </p:spPr>
        <p:txBody>
          <a:bodyPr lIns="252000" tIns="180000" rIns="180000" bIns="180000"/>
          <a:lstStyle>
            <a:lvl1pPr marL="0" indent="0" algn="l">
              <a:buNone/>
              <a:defRPr sz="1800">
                <a:solidFill>
                  <a:schemeClr val="bg1"/>
                </a:solidFill>
              </a:defRPr>
            </a:lvl1pPr>
            <a:lvl2pPr marL="266700" indent="0" algn="r">
              <a:buNone/>
              <a:defRPr sz="1800">
                <a:solidFill>
                  <a:schemeClr val="bg1"/>
                </a:solidFill>
              </a:defRPr>
            </a:lvl2pPr>
            <a:lvl3pPr marL="542925" indent="0" algn="r">
              <a:buNone/>
              <a:defRPr sz="1800">
                <a:solidFill>
                  <a:schemeClr val="bg1"/>
                </a:solidFill>
              </a:defRPr>
            </a:lvl3pPr>
            <a:lvl4pPr marL="809625" indent="0" algn="r">
              <a:buNone/>
              <a:defRPr sz="1800">
                <a:solidFill>
                  <a:schemeClr val="bg1"/>
                </a:solidFill>
              </a:defRPr>
            </a:lvl4pPr>
            <a:lvl5pPr marL="1076325" indent="0" algn="r">
              <a:buNone/>
              <a:defRPr sz="1800">
                <a:solidFill>
                  <a:schemeClr val="bg1"/>
                </a:solidFill>
              </a:defRPr>
            </a:lvl5pPr>
          </a:lstStyle>
          <a:p>
            <a:pPr lvl="0"/>
            <a:r>
              <a:rPr lang="en-ZA"/>
              <a:t>Click to edit Master subtitle style</a:t>
            </a:r>
          </a:p>
        </p:txBody>
      </p:sp>
      <p:sp>
        <p:nvSpPr>
          <p:cNvPr id="4" name="Footer Placeholder 3">
            <a:extLst>
              <a:ext uri="{FF2B5EF4-FFF2-40B4-BE49-F238E27FC236}">
                <a16:creationId xmlns:a16="http://schemas.microsoft.com/office/drawing/2014/main" id="{6816FE98-6A12-44EC-8485-8B5EFABDF9B2}"/>
              </a:ext>
            </a:extLst>
          </p:cNvPr>
          <p:cNvSpPr>
            <a:spLocks noGrp="1"/>
          </p:cNvSpPr>
          <p:nvPr>
            <p:ph type="ftr" sz="quarter" idx="11"/>
          </p:nvPr>
        </p:nvSpPr>
        <p:spPr/>
        <p:txBody>
          <a:bodyPr/>
          <a:lstStyle/>
          <a:p>
            <a:r>
              <a:rPr lang="en-ZA"/>
              <a:t>Add a footer</a:t>
            </a:r>
          </a:p>
        </p:txBody>
      </p:sp>
      <p:sp>
        <p:nvSpPr>
          <p:cNvPr id="8" name="Rectangle 7">
            <a:extLst>
              <a:ext uri="{FF2B5EF4-FFF2-40B4-BE49-F238E27FC236}">
                <a16:creationId xmlns:a16="http://schemas.microsoft.com/office/drawing/2014/main" id="{51DD44D8-4A8F-4693-B90A-166855B29D25}"/>
              </a:ext>
            </a:extLst>
          </p:cNvPr>
          <p:cNvSpPr/>
          <p:nvPr userDrawn="1"/>
        </p:nvSpPr>
        <p:spPr>
          <a:xfrm>
            <a:off x="0" y="5209682"/>
            <a:ext cx="2411412"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ZA"/>
          </a:p>
        </p:txBody>
      </p:sp>
      <p:sp>
        <p:nvSpPr>
          <p:cNvPr id="13" name="Rectangle 12">
            <a:extLst>
              <a:ext uri="{FF2B5EF4-FFF2-40B4-BE49-F238E27FC236}">
                <a16:creationId xmlns:a16="http://schemas.microsoft.com/office/drawing/2014/main" id="{EC0FBB1B-4F0E-4365-BF27-3150FC6C3B90}"/>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4" name="Rectangle 13">
            <a:extLst>
              <a:ext uri="{FF2B5EF4-FFF2-40B4-BE49-F238E27FC236}">
                <a16:creationId xmlns:a16="http://schemas.microsoft.com/office/drawing/2014/main"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5" name="Rectangle 14">
            <a:extLst>
              <a:ext uri="{FF2B5EF4-FFF2-40B4-BE49-F238E27FC236}">
                <a16:creationId xmlns:a16="http://schemas.microsoft.com/office/drawing/2014/main" id="{9504A767-1C0B-484E-BF7D-CD42D30A52EE}"/>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5" name="Slide Number Placeholder 4">
            <a:extLst>
              <a:ext uri="{FF2B5EF4-FFF2-40B4-BE49-F238E27FC236}">
                <a16:creationId xmlns:a16="http://schemas.microsoft.com/office/drawing/2014/main" id="{F50EF489-F21B-4E7C-9A44-D3CC8DC34F5F}"/>
              </a:ext>
            </a:extLst>
          </p:cNvPr>
          <p:cNvSpPr>
            <a:spLocks noGrp="1"/>
          </p:cNvSpPr>
          <p:nvPr>
            <p:ph type="sldNum" sz="quarter" idx="12"/>
          </p:nvPr>
        </p:nvSpPr>
        <p:spPr/>
        <p:txBody>
          <a:bodyPr/>
          <a:lstStyle/>
          <a:p>
            <a:fld id="{19B51A1E-902D-48AF-9020-955120F399B6}" type="slidenum">
              <a:rPr lang="en-ZA" smtClean="0"/>
              <a:pPr/>
              <a:t>‹#›</a:t>
            </a:fld>
            <a:endParaRPr lang="en-ZA"/>
          </a:p>
        </p:txBody>
      </p:sp>
    </p:spTree>
    <p:extLst>
      <p:ext uri="{BB962C8B-B14F-4D97-AF65-F5344CB8AC3E}">
        <p14:creationId xmlns:p14="http://schemas.microsoft.com/office/powerpoint/2010/main" val="2282858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ext Image Layou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90ED7CE-A9D2-4D19-B978-56BFB74E657C}"/>
              </a:ext>
            </a:extLst>
          </p:cNvPr>
          <p:cNvSpPr>
            <a:spLocks noGrp="1"/>
          </p:cNvSpPr>
          <p:nvPr>
            <p:ph type="pic" sz="quarter" idx="14" hasCustomPrompt="1"/>
          </p:nvPr>
        </p:nvSpPr>
        <p:spPr>
          <a:xfrm>
            <a:off x="6096000" y="-1"/>
            <a:ext cx="6096000" cy="6371351"/>
          </a:xfrm>
          <a:solidFill>
            <a:schemeClr val="bg1">
              <a:lumMod val="95000"/>
            </a:schemeClr>
          </a:solidFill>
        </p:spPr>
        <p:txBody>
          <a:bodyPr tIns="1584000" anchor="t"/>
          <a:lstStyle>
            <a:lvl1pPr marL="0" indent="0" algn="ctr">
              <a:buNone/>
              <a:defRPr sz="1200" i="1">
                <a:latin typeface="Times New Roman" panose="02020603050405020304" pitchFamily="18" charset="0"/>
                <a:cs typeface="Times New Roman" panose="02020603050405020304" pitchFamily="18" charset="0"/>
              </a:defRPr>
            </a:lvl1pPr>
          </a:lstStyle>
          <a:p>
            <a:r>
              <a:rPr lang="en-ZA"/>
              <a:t>Insert or Drag &amp; Drop your photo</a:t>
            </a:r>
          </a:p>
        </p:txBody>
      </p:sp>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7111800" y="3802899"/>
            <a:ext cx="4648200" cy="985000"/>
          </a:xfrm>
          <a:solidFill>
            <a:schemeClr val="bg1"/>
          </a:solidFill>
        </p:spPr>
        <p:txBody>
          <a:bodyPr lIns="180000" tIns="180000" rIns="180000" bIns="180000"/>
          <a:lstStyle>
            <a:lvl1pPr algn="r">
              <a:defRPr sz="6000" b="1" spc="-300">
                <a:solidFill>
                  <a:schemeClr val="tx1">
                    <a:lumMod val="75000"/>
                    <a:lumOff val="25000"/>
                  </a:schemeClr>
                </a:solidFill>
              </a:defRPr>
            </a:lvl1pPr>
          </a:lstStyle>
          <a:p>
            <a:r>
              <a:rPr lang="en-US"/>
              <a:t>Edit page title</a:t>
            </a:r>
            <a:endParaRPr lang="en-ZA"/>
          </a:p>
        </p:txBody>
      </p:sp>
      <p:sp>
        <p:nvSpPr>
          <p:cNvPr id="10" name="Subtitle 2">
            <a:extLst>
              <a:ext uri="{FF2B5EF4-FFF2-40B4-BE49-F238E27FC236}">
                <a16:creationId xmlns:a16="http://schemas.microsoft.com/office/drawing/2014/main" id="{3FAEED1D-0E66-4F74-9455-675F5CB7EAD4}"/>
              </a:ext>
            </a:extLst>
          </p:cNvPr>
          <p:cNvSpPr>
            <a:spLocks noGrp="1"/>
          </p:cNvSpPr>
          <p:nvPr>
            <p:ph type="body" sz="quarter" idx="32" hasCustomPrompt="1"/>
          </p:nvPr>
        </p:nvSpPr>
        <p:spPr>
          <a:xfrm>
            <a:off x="7111800" y="4787900"/>
            <a:ext cx="4648200" cy="1162800"/>
          </a:xfrm>
          <a:solidFill>
            <a:schemeClr val="tx1">
              <a:alpha val="80000"/>
            </a:schemeClr>
          </a:solidFill>
        </p:spPr>
        <p:txBody>
          <a:bodyPr lIns="180000" tIns="180000" rIns="180000" bIns="180000"/>
          <a:lstStyle>
            <a:lvl1pPr marL="0" indent="0" algn="r">
              <a:buNone/>
              <a:defRPr>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a:t>Subtitle</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p:nvPr>
        </p:nvSpPr>
        <p:spPr>
          <a:xfrm>
            <a:off x="432000" y="2668686"/>
            <a:ext cx="5472000" cy="2999426"/>
          </a:xfrm>
        </p:spPr>
        <p:txBody>
          <a:bodyPr anchor="b"/>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ZA"/>
              <a:t>Add a footer</a:t>
            </a:r>
          </a:p>
        </p:txBody>
      </p:sp>
      <p:sp>
        <p:nvSpPr>
          <p:cNvPr id="5" name="Slide Number Placeholder 4">
            <a:extLst>
              <a:ext uri="{FF2B5EF4-FFF2-40B4-BE49-F238E27FC236}">
                <a16:creationId xmlns:a16="http://schemas.microsoft.com/office/drawing/2014/main" id="{0505ED12-A431-4761-87A4-F05164BE0221}"/>
              </a:ext>
            </a:extLst>
          </p:cNvPr>
          <p:cNvSpPr>
            <a:spLocks noGrp="1"/>
          </p:cNvSpPr>
          <p:nvPr>
            <p:ph type="sldNum" sz="quarter" idx="33"/>
          </p:nvPr>
        </p:nvSpPr>
        <p:spPr/>
        <p:txBody>
          <a:bodyPr/>
          <a:lstStyle/>
          <a:p>
            <a:fld id="{19B51A1E-902D-48AF-9020-955120F399B6}" type="slidenum">
              <a:rPr lang="en-ZA" smtClean="0"/>
              <a:pPr/>
              <a:t>‹#›</a:t>
            </a:fld>
            <a:endParaRPr lang="en-ZA"/>
          </a:p>
        </p:txBody>
      </p:sp>
      <p:sp>
        <p:nvSpPr>
          <p:cNvPr id="8" name="Rectangle 7">
            <a:extLst>
              <a:ext uri="{FF2B5EF4-FFF2-40B4-BE49-F238E27FC236}">
                <a16:creationId xmlns:a16="http://schemas.microsoft.com/office/drawing/2014/main" id="{1508F53F-6AA2-4060-904A-BC90211DC043}"/>
              </a:ext>
            </a:extLst>
          </p:cNvPr>
          <p:cNvSpPr/>
          <p:nvPr userDrawn="1"/>
        </p:nvSpPr>
        <p:spPr>
          <a:xfrm>
            <a:off x="9348588" y="3700775"/>
            <a:ext cx="2411412" cy="11482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ZA"/>
          </a:p>
        </p:txBody>
      </p:sp>
    </p:spTree>
    <p:extLst>
      <p:ext uri="{BB962C8B-B14F-4D97-AF65-F5344CB8AC3E}">
        <p14:creationId xmlns:p14="http://schemas.microsoft.com/office/powerpoint/2010/main" val="1350103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ext Image Layout 2">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90ED7CE-A9D2-4D19-B978-56BFB74E657C}"/>
              </a:ext>
            </a:extLst>
          </p:cNvPr>
          <p:cNvSpPr>
            <a:spLocks noGrp="1"/>
          </p:cNvSpPr>
          <p:nvPr>
            <p:ph type="pic" sz="quarter" idx="14" hasCustomPrompt="1"/>
          </p:nvPr>
        </p:nvSpPr>
        <p:spPr>
          <a:xfrm>
            <a:off x="0" y="-1"/>
            <a:ext cx="6096000" cy="6371351"/>
          </a:xfrm>
          <a:solidFill>
            <a:schemeClr val="bg1">
              <a:lumMod val="95000"/>
            </a:schemeClr>
          </a:solidFill>
        </p:spPr>
        <p:txBody>
          <a:bodyPr tIns="1584000" anchor="t"/>
          <a:lstStyle>
            <a:lvl1pPr marL="0" indent="0" algn="ctr">
              <a:buNone/>
              <a:defRPr sz="1200" i="1">
                <a:latin typeface="Times New Roman" panose="02020603050405020304" pitchFamily="18" charset="0"/>
                <a:cs typeface="Times New Roman" panose="02020603050405020304" pitchFamily="18" charset="0"/>
              </a:defRPr>
            </a:lvl1pPr>
          </a:lstStyle>
          <a:p>
            <a:r>
              <a:rPr lang="en-ZA"/>
              <a:t>Insert or Drag &amp; Drop your photo</a:t>
            </a:r>
          </a:p>
        </p:txBody>
      </p:sp>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5118100" y="1869795"/>
            <a:ext cx="6641900" cy="1124345"/>
          </a:xfrm>
          <a:solidFill>
            <a:schemeClr val="bg1">
              <a:lumMod val="95000"/>
            </a:schemeClr>
          </a:solidFill>
        </p:spPr>
        <p:txBody>
          <a:bodyPr lIns="180000" tIns="180000" rIns="180000" bIns="180000"/>
          <a:lstStyle>
            <a:lvl1pPr algn="l">
              <a:defRPr sz="6000" b="1" spc="-300">
                <a:solidFill>
                  <a:schemeClr val="tx1">
                    <a:lumMod val="75000"/>
                    <a:lumOff val="25000"/>
                  </a:schemeClr>
                </a:solidFill>
              </a:defRPr>
            </a:lvl1pPr>
          </a:lstStyle>
          <a:p>
            <a:r>
              <a:rPr lang="en-US"/>
              <a:t>Click to edit page title</a:t>
            </a:r>
            <a:endParaRPr lang="en-ZA"/>
          </a:p>
        </p:txBody>
      </p:sp>
      <p:sp>
        <p:nvSpPr>
          <p:cNvPr id="10" name="Subtitle 2">
            <a:extLst>
              <a:ext uri="{FF2B5EF4-FFF2-40B4-BE49-F238E27FC236}">
                <a16:creationId xmlns:a16="http://schemas.microsoft.com/office/drawing/2014/main" id="{3FAEED1D-0E66-4F74-9455-675F5CB7EAD4}"/>
              </a:ext>
            </a:extLst>
          </p:cNvPr>
          <p:cNvSpPr>
            <a:spLocks noGrp="1"/>
          </p:cNvSpPr>
          <p:nvPr>
            <p:ph type="body" sz="quarter" idx="32" hasCustomPrompt="1"/>
          </p:nvPr>
        </p:nvSpPr>
        <p:spPr>
          <a:xfrm>
            <a:off x="5118334" y="2994141"/>
            <a:ext cx="6641626" cy="590155"/>
          </a:xfrm>
          <a:solidFill>
            <a:schemeClr val="tx1">
              <a:alpha val="80000"/>
            </a:schemeClr>
          </a:solidFill>
        </p:spPr>
        <p:txBody>
          <a:bodyPr lIns="180000" tIns="180000" rIns="180000" bIns="180000"/>
          <a:lstStyle>
            <a:lvl1pPr marL="0" indent="0" algn="l">
              <a:buNone/>
              <a:defRPr>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a:t>Subtitle</a:t>
            </a:r>
            <a:endParaRPr lang="en-ZA"/>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p:nvPr>
        </p:nvSpPr>
        <p:spPr>
          <a:xfrm>
            <a:off x="6288000" y="3763648"/>
            <a:ext cx="5472000" cy="2428351"/>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ZA"/>
              <a:t>Add a footer</a:t>
            </a:r>
          </a:p>
        </p:txBody>
      </p:sp>
      <p:sp>
        <p:nvSpPr>
          <p:cNvPr id="5" name="Slide Number Placeholder 4">
            <a:extLst>
              <a:ext uri="{FF2B5EF4-FFF2-40B4-BE49-F238E27FC236}">
                <a16:creationId xmlns:a16="http://schemas.microsoft.com/office/drawing/2014/main" id="{0505ED12-A431-4761-87A4-F05164BE0221}"/>
              </a:ext>
            </a:extLst>
          </p:cNvPr>
          <p:cNvSpPr>
            <a:spLocks noGrp="1"/>
          </p:cNvSpPr>
          <p:nvPr>
            <p:ph type="sldNum" sz="quarter" idx="33"/>
          </p:nvPr>
        </p:nvSpPr>
        <p:spPr/>
        <p:txBody>
          <a:bodyPr/>
          <a:lstStyle/>
          <a:p>
            <a:fld id="{19B51A1E-902D-48AF-9020-955120F399B6}" type="slidenum">
              <a:rPr lang="en-ZA" smtClean="0"/>
              <a:pPr/>
              <a:t>‹#›</a:t>
            </a:fld>
            <a:endParaRPr lang="en-ZA"/>
          </a:p>
        </p:txBody>
      </p:sp>
      <p:sp>
        <p:nvSpPr>
          <p:cNvPr id="8" name="Rectangle 7">
            <a:extLst>
              <a:ext uri="{FF2B5EF4-FFF2-40B4-BE49-F238E27FC236}">
                <a16:creationId xmlns:a16="http://schemas.microsoft.com/office/drawing/2014/main" id="{FA5285E0-8F27-49C4-AADF-92A3B72D41FD}"/>
              </a:ext>
            </a:extLst>
          </p:cNvPr>
          <p:cNvSpPr/>
          <p:nvPr userDrawn="1"/>
        </p:nvSpPr>
        <p:spPr>
          <a:xfrm>
            <a:off x="9775824" y="1762069"/>
            <a:ext cx="1984175"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ZA"/>
          </a:p>
        </p:txBody>
      </p:sp>
    </p:spTree>
    <p:extLst>
      <p:ext uri="{BB962C8B-B14F-4D97-AF65-F5344CB8AC3E}">
        <p14:creationId xmlns:p14="http://schemas.microsoft.com/office/powerpoint/2010/main" val="384389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88DD7-6DAF-436D-B04A-EBCCAA36917C}"/>
              </a:ext>
            </a:extLst>
          </p:cNvPr>
          <p:cNvSpPr>
            <a:spLocks noGrp="1"/>
          </p:cNvSpPr>
          <p:nvPr>
            <p:ph type="title" hasCustomPrompt="1"/>
          </p:nvPr>
        </p:nvSpPr>
        <p:spPr>
          <a:xfrm>
            <a:off x="432000" y="432000"/>
            <a:ext cx="11340000" cy="432000"/>
          </a:xfrm>
        </p:spPr>
        <p:txBody>
          <a:bodyPr/>
          <a:lstStyle>
            <a:lvl1pPr>
              <a:defRPr>
                <a:solidFill>
                  <a:schemeClr val="tx1">
                    <a:lumMod val="75000"/>
                    <a:lumOff val="25000"/>
                  </a:schemeClr>
                </a:solidFill>
              </a:defRPr>
            </a:lvl1pPr>
          </a:lstStyle>
          <a:p>
            <a:r>
              <a:rPr lang="en-ZA"/>
              <a:t>Click to edit page title</a:t>
            </a:r>
          </a:p>
        </p:txBody>
      </p:sp>
      <p:sp>
        <p:nvSpPr>
          <p:cNvPr id="9" name="Subtitle 2">
            <a:extLst>
              <a:ext uri="{FF2B5EF4-FFF2-40B4-BE49-F238E27FC236}">
                <a16:creationId xmlns:a16="http://schemas.microsoft.com/office/drawing/2014/main" id="{E4633398-8EC3-417B-BEA6-101D8F224678}"/>
              </a:ext>
            </a:extLst>
          </p:cNvPr>
          <p:cNvSpPr>
            <a:spLocks noGrp="1"/>
          </p:cNvSpPr>
          <p:nvPr>
            <p:ph type="body" sz="quarter" idx="32" hasCustomPrompt="1"/>
          </p:nvPr>
        </p:nvSpPr>
        <p:spPr>
          <a:xfrm>
            <a:off x="431800" y="1008000"/>
            <a:ext cx="11339513"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a:t>Subtitle</a:t>
            </a:r>
            <a:endParaRPr lang="en-ZA"/>
          </a:p>
        </p:txBody>
      </p:sp>
      <p:sp>
        <p:nvSpPr>
          <p:cNvPr id="3" name="Comparison Left Placeholder 1">
            <a:extLst>
              <a:ext uri="{FF2B5EF4-FFF2-40B4-BE49-F238E27FC236}">
                <a16:creationId xmlns:a16="http://schemas.microsoft.com/office/drawing/2014/main" id="{9322B50D-6A7D-41C6-BA57-613BC231DF36}"/>
              </a:ext>
            </a:extLst>
          </p:cNvPr>
          <p:cNvSpPr>
            <a:spLocks noGrp="1"/>
          </p:cNvSpPr>
          <p:nvPr>
            <p:ph type="body" idx="1"/>
          </p:nvPr>
        </p:nvSpPr>
        <p:spPr>
          <a:xfrm>
            <a:off x="432000" y="1515834"/>
            <a:ext cx="5472000" cy="360000"/>
          </a:xfrm>
        </p:spPr>
        <p:txBody>
          <a:bodyPr anchor="t"/>
          <a:lstStyle>
            <a:lvl1pPr marL="0" indent="0">
              <a:buNone/>
              <a:defRPr sz="2400" b="1">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2">
            <a:extLst>
              <a:ext uri="{FF2B5EF4-FFF2-40B4-BE49-F238E27FC236}">
                <a16:creationId xmlns:a16="http://schemas.microsoft.com/office/drawing/2014/main" id="{9FD584DA-F775-47B8-A1D7-6556AD5FCBD2}"/>
              </a:ext>
            </a:extLst>
          </p:cNvPr>
          <p:cNvSpPr>
            <a:spLocks noGrp="1"/>
          </p:cNvSpPr>
          <p:nvPr>
            <p:ph sz="half" idx="2"/>
          </p:nvPr>
        </p:nvSpPr>
        <p:spPr>
          <a:xfrm>
            <a:off x="432000" y="2023668"/>
            <a:ext cx="5472000" cy="4168332"/>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12" name="Comparison Left Placeholder 2">
            <a:extLst>
              <a:ext uri="{FF2B5EF4-FFF2-40B4-BE49-F238E27FC236}">
                <a16:creationId xmlns:a16="http://schemas.microsoft.com/office/drawing/2014/main" id="{78A963F8-6F6E-440E-B3B3-DDE13C083A36}"/>
              </a:ext>
            </a:extLst>
          </p:cNvPr>
          <p:cNvSpPr>
            <a:spLocks noGrp="1"/>
          </p:cNvSpPr>
          <p:nvPr>
            <p:ph type="body" sz="quarter" idx="13"/>
          </p:nvPr>
        </p:nvSpPr>
        <p:spPr>
          <a:xfrm>
            <a:off x="6300000" y="1516359"/>
            <a:ext cx="5472000" cy="358775"/>
          </a:xfrm>
        </p:spPr>
        <p:txBody>
          <a:bodyPr/>
          <a:lstStyle>
            <a:lvl1pPr marL="0" indent="0">
              <a:buNone/>
              <a:defRPr sz="2400" b="1"/>
            </a:lvl1pPr>
          </a:lstStyle>
          <a:p>
            <a:pPr lvl="0"/>
            <a:r>
              <a:rPr lang="en-US"/>
              <a:t>Click to edit Master text styles</a:t>
            </a:r>
          </a:p>
        </p:txBody>
      </p:sp>
      <p:sp>
        <p:nvSpPr>
          <p:cNvPr id="8" name="Text Placeholder 4">
            <a:extLst>
              <a:ext uri="{FF2B5EF4-FFF2-40B4-BE49-F238E27FC236}">
                <a16:creationId xmlns:a16="http://schemas.microsoft.com/office/drawing/2014/main" id="{DF0A5256-B267-47DA-858A-0F3867CB6139}"/>
              </a:ext>
            </a:extLst>
          </p:cNvPr>
          <p:cNvSpPr>
            <a:spLocks noGrp="1"/>
          </p:cNvSpPr>
          <p:nvPr>
            <p:ph type="body" sz="quarter" idx="12"/>
          </p:nvPr>
        </p:nvSpPr>
        <p:spPr>
          <a:xfrm>
            <a:off x="6299887" y="2020359"/>
            <a:ext cx="5472113" cy="41708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Footer Placeholder 4">
            <a:extLst>
              <a:ext uri="{FF2B5EF4-FFF2-40B4-BE49-F238E27FC236}">
                <a16:creationId xmlns:a16="http://schemas.microsoft.com/office/drawing/2014/main" id="{646B8F99-FAB0-4B33-87ED-9FF46D11A907}"/>
              </a:ext>
            </a:extLst>
          </p:cNvPr>
          <p:cNvSpPr>
            <a:spLocks noGrp="1"/>
          </p:cNvSpPr>
          <p:nvPr>
            <p:ph type="ftr" sz="quarter" idx="14"/>
          </p:nvPr>
        </p:nvSpPr>
        <p:spPr/>
        <p:txBody>
          <a:bodyPr/>
          <a:lstStyle/>
          <a:p>
            <a:r>
              <a:rPr lang="en-ZA"/>
              <a:t>Add a footer</a:t>
            </a:r>
          </a:p>
        </p:txBody>
      </p:sp>
      <p:sp>
        <p:nvSpPr>
          <p:cNvPr id="6" name="Slide Number Placeholder 5">
            <a:extLst>
              <a:ext uri="{FF2B5EF4-FFF2-40B4-BE49-F238E27FC236}">
                <a16:creationId xmlns:a16="http://schemas.microsoft.com/office/drawing/2014/main" id="{18733E7E-50D2-4F6C-9DF2-CF4C98C4B847}"/>
              </a:ext>
            </a:extLst>
          </p:cNvPr>
          <p:cNvSpPr>
            <a:spLocks noGrp="1"/>
          </p:cNvSpPr>
          <p:nvPr>
            <p:ph type="sldNum" sz="quarter" idx="33"/>
          </p:nvPr>
        </p:nvSpPr>
        <p:spPr/>
        <p:txBody>
          <a:bodyPr/>
          <a:lstStyle/>
          <a:p>
            <a:fld id="{19B51A1E-902D-48AF-9020-955120F399B6}" type="slidenum">
              <a:rPr lang="en-ZA" smtClean="0"/>
              <a:pPr/>
              <a:t>‹#›</a:t>
            </a:fld>
            <a:endParaRPr lang="en-ZA"/>
          </a:p>
        </p:txBody>
      </p:sp>
    </p:spTree>
    <p:extLst>
      <p:ext uri="{BB962C8B-B14F-4D97-AF65-F5344CB8AC3E}">
        <p14:creationId xmlns:p14="http://schemas.microsoft.com/office/powerpoint/2010/main" val="2509955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Large Photo">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90ED7CE-A9D2-4D19-B978-56BFB74E657C}"/>
              </a:ext>
            </a:extLst>
          </p:cNvPr>
          <p:cNvSpPr>
            <a:spLocks noGrp="1"/>
          </p:cNvSpPr>
          <p:nvPr>
            <p:ph type="pic" sz="quarter" idx="14" hasCustomPrompt="1"/>
          </p:nvPr>
        </p:nvSpPr>
        <p:spPr>
          <a:xfrm>
            <a:off x="0" y="1"/>
            <a:ext cx="12192000" cy="6371350"/>
          </a:xfrm>
          <a:solidFill>
            <a:schemeClr val="bg1">
              <a:lumMod val="85000"/>
            </a:schemeClr>
          </a:solidFill>
        </p:spPr>
        <p:txBody>
          <a:bodyPr anchor="ctr"/>
          <a:lstStyle>
            <a:lvl1pPr marL="0" indent="0" algn="ctr">
              <a:buNone/>
              <a:defRPr sz="1200" i="1">
                <a:latin typeface="Times New Roman" panose="02020603050405020304" pitchFamily="18" charset="0"/>
                <a:cs typeface="Times New Roman" panose="02020603050405020304" pitchFamily="18" charset="0"/>
              </a:defRPr>
            </a:lvl1pPr>
          </a:lstStyle>
          <a:p>
            <a:r>
              <a:rPr lang="en-ZA"/>
              <a:t>Insert or Drag &amp; Drop your photo</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hasCustomPrompt="1"/>
          </p:nvPr>
        </p:nvSpPr>
        <p:spPr>
          <a:xfrm>
            <a:off x="6096000" y="5359400"/>
            <a:ext cx="5664000" cy="565899"/>
          </a:xfrm>
          <a:solidFill>
            <a:schemeClr val="tx1"/>
          </a:solidFill>
        </p:spPr>
        <p:txBody>
          <a:bodyPr lIns="180000" tIns="180000" rIns="180000" bIns="180000" anchor="ctr"/>
          <a:lstStyle>
            <a:lvl1pPr marL="0" indent="0" algn="r">
              <a:buNone/>
              <a:defRPr>
                <a:solidFill>
                  <a:schemeClr val="bg1"/>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a:t>Enter your caption</a:t>
            </a:r>
            <a:endParaRPr lang="en-ZA"/>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ZA"/>
              <a:t>Add a footer</a:t>
            </a:r>
          </a:p>
        </p:txBody>
      </p:sp>
      <p:sp>
        <p:nvSpPr>
          <p:cNvPr id="2" name="Slide Number Placeholder 1">
            <a:extLst>
              <a:ext uri="{FF2B5EF4-FFF2-40B4-BE49-F238E27FC236}">
                <a16:creationId xmlns:a16="http://schemas.microsoft.com/office/drawing/2014/main" id="{8B3D119C-DBF5-4B4F-BE38-7BD7B5C8A5D0}"/>
              </a:ext>
            </a:extLst>
          </p:cNvPr>
          <p:cNvSpPr>
            <a:spLocks noGrp="1"/>
          </p:cNvSpPr>
          <p:nvPr>
            <p:ph type="sldNum" sz="quarter" idx="15"/>
          </p:nvPr>
        </p:nvSpPr>
        <p:spPr/>
        <p:txBody>
          <a:bodyPr/>
          <a:lstStyle/>
          <a:p>
            <a:fld id="{19B51A1E-902D-48AF-9020-955120F399B6}" type="slidenum">
              <a:rPr lang="en-ZA" smtClean="0"/>
              <a:pPr/>
              <a:t>‹#›</a:t>
            </a:fld>
            <a:endParaRPr lang="en-ZA"/>
          </a:p>
        </p:txBody>
      </p:sp>
      <p:sp>
        <p:nvSpPr>
          <p:cNvPr id="5" name="Title 4">
            <a:extLst>
              <a:ext uri="{FF2B5EF4-FFF2-40B4-BE49-F238E27FC236}">
                <a16:creationId xmlns:a16="http://schemas.microsoft.com/office/drawing/2014/main" id="{7F8E7C83-06D7-4C5B-85B7-0E5713B4FAB3}"/>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87784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sp>
        <p:nvSpPr>
          <p:cNvPr id="41" name="Picture Placeholder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0" y="0"/>
            <a:ext cx="9780102" cy="6804025"/>
          </a:xfrm>
          <a:solidFill>
            <a:schemeClr val="bg1">
              <a:lumMod val="85000"/>
            </a:schemeClr>
          </a:solidFill>
        </p:spPr>
        <p:txBody>
          <a:bodyPr tIns="0" anchor="ctr"/>
          <a:lstStyle>
            <a:lvl1pPr marL="0" indent="0" algn="ctr">
              <a:buNone/>
              <a:defRPr sz="1200" i="1">
                <a:latin typeface="Times New Roman" panose="02020603050405020304" pitchFamily="18" charset="0"/>
                <a:cs typeface="Times New Roman" panose="02020603050405020304" pitchFamily="18" charset="0"/>
              </a:defRPr>
            </a:lvl1pPr>
          </a:lstStyle>
          <a:p>
            <a:r>
              <a:rPr lang="en-ZA"/>
              <a:t>Insert or Drag and Drop your Photo Here</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8458200" y="2798354"/>
            <a:ext cx="3733800" cy="1013684"/>
          </a:xfrm>
          <a:solidFill>
            <a:schemeClr val="bg1"/>
          </a:solidFill>
        </p:spPr>
        <p:txBody>
          <a:bodyPr vert="horz" lIns="180000" tIns="180000" rIns="252000" bIns="180000" rtlCol="0" anchor="t">
            <a:noAutofit/>
          </a:bodyPr>
          <a:lstStyle>
            <a:lvl1pPr algn="r">
              <a:defRPr lang="en-ZA" sz="6000" b="1" spc="-300" dirty="0"/>
            </a:lvl1pPr>
          </a:lstStyle>
          <a:p>
            <a:pPr lvl="0" algn="r"/>
            <a:r>
              <a:rPr lang="en-US"/>
              <a:t>Thank You</a:t>
            </a:r>
            <a:endParaRPr lang="en-ZA"/>
          </a:p>
        </p:txBody>
      </p:sp>
      <p:sp>
        <p:nvSpPr>
          <p:cNvPr id="9" name="Text Placeholder 5">
            <a:extLst>
              <a:ext uri="{FF2B5EF4-FFF2-40B4-BE49-F238E27FC236}">
                <a16:creationId xmlns:a16="http://schemas.microsoft.com/office/drawing/2014/main" id="{52FA7FC9-E40E-4144-84E4-34E3722E9A6D}"/>
              </a:ext>
            </a:extLst>
          </p:cNvPr>
          <p:cNvSpPr>
            <a:spLocks noGrp="1"/>
          </p:cNvSpPr>
          <p:nvPr>
            <p:ph type="body" sz="quarter" idx="15" hasCustomPrompt="1"/>
          </p:nvPr>
        </p:nvSpPr>
        <p:spPr>
          <a:xfrm>
            <a:off x="8458200" y="3957705"/>
            <a:ext cx="2910342" cy="316800"/>
          </a:xfrm>
          <a:solidFill>
            <a:schemeClr val="tx1">
              <a:lumMod val="75000"/>
              <a:lumOff val="25000"/>
            </a:schemeClr>
          </a:solidFill>
        </p:spPr>
        <p:txBody>
          <a:bodyPr rIns="72000" anchor="ctr"/>
          <a:lstStyle>
            <a:lvl1pPr marL="0" indent="0" algn="r">
              <a:buNone/>
              <a:defRPr>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a:t>Full Name</a:t>
            </a:r>
            <a:endParaRPr lang="en-ZA"/>
          </a:p>
        </p:txBody>
      </p:sp>
      <p:sp>
        <p:nvSpPr>
          <p:cNvPr id="10" name="Text Placeholder 6">
            <a:extLst>
              <a:ext uri="{FF2B5EF4-FFF2-40B4-BE49-F238E27FC236}">
                <a16:creationId xmlns:a16="http://schemas.microsoft.com/office/drawing/2014/main" id="{97289182-4FE6-4A18-9775-4588D5801CF6}"/>
              </a:ext>
            </a:extLst>
          </p:cNvPr>
          <p:cNvSpPr>
            <a:spLocks noGrp="1"/>
          </p:cNvSpPr>
          <p:nvPr>
            <p:ph type="body" sz="quarter" idx="16" hasCustomPrompt="1"/>
          </p:nvPr>
        </p:nvSpPr>
        <p:spPr>
          <a:xfrm>
            <a:off x="8458200" y="4306722"/>
            <a:ext cx="2910342" cy="316800"/>
          </a:xfrm>
          <a:solidFill>
            <a:schemeClr val="tx1">
              <a:lumMod val="75000"/>
              <a:lumOff val="25000"/>
            </a:schemeClr>
          </a:solidFill>
        </p:spPr>
        <p:txBody>
          <a:bodyPr rIns="72000" anchor="ctr"/>
          <a:lstStyle>
            <a:lvl1pPr marL="0" indent="0" algn="r">
              <a:buNone/>
              <a:defRPr>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a:t>Phone Number</a:t>
            </a:r>
            <a:endParaRPr lang="en-ZA"/>
          </a:p>
        </p:txBody>
      </p:sp>
      <p:sp>
        <p:nvSpPr>
          <p:cNvPr id="11" name="Text Placeholder 7">
            <a:extLst>
              <a:ext uri="{FF2B5EF4-FFF2-40B4-BE49-F238E27FC236}">
                <a16:creationId xmlns:a16="http://schemas.microsoft.com/office/drawing/2014/main" id="{BD4E94C7-6CAF-4FEE-9E02-D3D3A2AC5EAF}"/>
              </a:ext>
            </a:extLst>
          </p:cNvPr>
          <p:cNvSpPr>
            <a:spLocks noGrp="1"/>
          </p:cNvSpPr>
          <p:nvPr>
            <p:ph type="body" sz="quarter" idx="17" hasCustomPrompt="1"/>
          </p:nvPr>
        </p:nvSpPr>
        <p:spPr>
          <a:xfrm>
            <a:off x="8458200" y="4655739"/>
            <a:ext cx="2910342" cy="316800"/>
          </a:xfrm>
          <a:solidFill>
            <a:schemeClr val="tx1">
              <a:lumMod val="75000"/>
              <a:lumOff val="25000"/>
            </a:schemeClr>
          </a:solidFill>
        </p:spPr>
        <p:txBody>
          <a:bodyPr rIns="72000" anchor="ctr"/>
          <a:lstStyle>
            <a:lvl1pPr marL="0" indent="0" algn="r">
              <a:buNone/>
              <a:defRPr>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a:t>Email or Social Media Handle</a:t>
            </a:r>
            <a:endParaRPr lang="en-ZA"/>
          </a:p>
        </p:txBody>
      </p:sp>
      <p:sp>
        <p:nvSpPr>
          <p:cNvPr id="12" name="Text Placeholder 8">
            <a:extLst>
              <a:ext uri="{FF2B5EF4-FFF2-40B4-BE49-F238E27FC236}">
                <a16:creationId xmlns:a16="http://schemas.microsoft.com/office/drawing/2014/main" id="{0DE421A3-3C59-48FC-BC3B-007ADFBEB4FE}"/>
              </a:ext>
            </a:extLst>
          </p:cNvPr>
          <p:cNvSpPr>
            <a:spLocks noGrp="1"/>
          </p:cNvSpPr>
          <p:nvPr>
            <p:ph type="body" sz="quarter" idx="18" hasCustomPrompt="1"/>
          </p:nvPr>
        </p:nvSpPr>
        <p:spPr>
          <a:xfrm>
            <a:off x="8458200" y="5004756"/>
            <a:ext cx="2910342" cy="316800"/>
          </a:xfrm>
          <a:solidFill>
            <a:schemeClr val="tx1">
              <a:lumMod val="75000"/>
              <a:lumOff val="25000"/>
            </a:schemeClr>
          </a:solidFill>
        </p:spPr>
        <p:txBody>
          <a:bodyPr rIns="72000" anchor="ctr"/>
          <a:lstStyle>
            <a:lvl1pPr marL="0" indent="0" algn="r">
              <a:buNone/>
              <a:defRPr>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a:t>Company Website</a:t>
            </a:r>
            <a:endParaRPr lang="en-ZA"/>
          </a:p>
        </p:txBody>
      </p:sp>
      <p:sp>
        <p:nvSpPr>
          <p:cNvPr id="15" name="Rectangle 14">
            <a:extLst>
              <a:ext uri="{FF2B5EF4-FFF2-40B4-BE49-F238E27FC236}">
                <a16:creationId xmlns:a16="http://schemas.microsoft.com/office/drawing/2014/main" id="{9504A767-1C0B-484E-BF7D-CD42D30A52EE}"/>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4" name="Rectangle 13">
            <a:extLst>
              <a:ext uri="{FF2B5EF4-FFF2-40B4-BE49-F238E27FC236}">
                <a16:creationId xmlns:a16="http://schemas.microsoft.com/office/drawing/2014/main"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3" name="Rectangle 12">
            <a:extLst>
              <a:ext uri="{FF2B5EF4-FFF2-40B4-BE49-F238E27FC236}">
                <a16:creationId xmlns:a16="http://schemas.microsoft.com/office/drawing/2014/main" id="{EC0FBB1B-4F0E-4365-BF27-3150FC6C3B90}"/>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Rectangle 7">
            <a:extLst>
              <a:ext uri="{FF2B5EF4-FFF2-40B4-BE49-F238E27FC236}">
                <a16:creationId xmlns:a16="http://schemas.microsoft.com/office/drawing/2014/main" id="{51DD44D8-4A8F-4693-B90A-166855B29D25}"/>
              </a:ext>
            </a:extLst>
          </p:cNvPr>
          <p:cNvSpPr/>
          <p:nvPr userDrawn="1"/>
        </p:nvSpPr>
        <p:spPr>
          <a:xfrm>
            <a:off x="8458200" y="2685912"/>
            <a:ext cx="3733800" cy="1148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5" name="Slide Number Placeholder 4">
            <a:extLst>
              <a:ext uri="{FF2B5EF4-FFF2-40B4-BE49-F238E27FC236}">
                <a16:creationId xmlns:a16="http://schemas.microsoft.com/office/drawing/2014/main" id="{222FB6A7-1E80-487C-93E6-DCAA8751EF21}"/>
              </a:ext>
            </a:extLst>
          </p:cNvPr>
          <p:cNvSpPr>
            <a:spLocks noGrp="1"/>
          </p:cNvSpPr>
          <p:nvPr>
            <p:ph type="sldNum" sz="quarter" idx="20"/>
          </p:nvPr>
        </p:nvSpPr>
        <p:spPr/>
        <p:txBody>
          <a:bodyPr/>
          <a:lstStyle/>
          <a:p>
            <a:fld id="{19B51A1E-902D-48AF-9020-955120F399B6}" type="slidenum">
              <a:rPr lang="en-ZA" smtClean="0"/>
              <a:pPr/>
              <a:t>‹#›</a:t>
            </a:fld>
            <a:endParaRPr lang="en-ZA"/>
          </a:p>
        </p:txBody>
      </p:sp>
    </p:spTree>
    <p:extLst>
      <p:ext uri="{BB962C8B-B14F-4D97-AF65-F5344CB8AC3E}">
        <p14:creationId xmlns:p14="http://schemas.microsoft.com/office/powerpoint/2010/main" val="20496631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hasCustomPrompt="1"/>
          </p:nvPr>
        </p:nvSpPr>
        <p:spPr/>
        <p:txBody>
          <a:bodyPr/>
          <a:lstStyle>
            <a:lvl1pPr>
              <a:defRPr>
                <a:solidFill>
                  <a:schemeClr val="tx1">
                    <a:lumMod val="75000"/>
                    <a:lumOff val="25000"/>
                  </a:schemeClr>
                </a:solidFill>
              </a:defRPr>
            </a:lvl1pPr>
          </a:lstStyle>
          <a:p>
            <a:r>
              <a:rPr lang="en-ZA"/>
              <a:t>Click to edit page title</a:t>
            </a:r>
          </a:p>
        </p:txBody>
      </p:sp>
      <p:sp>
        <p:nvSpPr>
          <p:cNvPr id="7" name="Subtitle 2">
            <a:extLst>
              <a:ext uri="{FF2B5EF4-FFF2-40B4-BE49-F238E27FC236}">
                <a16:creationId xmlns:a16="http://schemas.microsoft.com/office/drawing/2014/main" id="{E97A9A62-1AA6-47A9-A1A0-54196823744C}"/>
              </a:ext>
            </a:extLst>
          </p:cNvPr>
          <p:cNvSpPr>
            <a:spLocks noGrp="1"/>
          </p:cNvSpPr>
          <p:nvPr>
            <p:ph type="body" sz="quarter" idx="32" hasCustomPrompt="1"/>
          </p:nvPr>
        </p:nvSpPr>
        <p:spPr>
          <a:xfrm>
            <a:off x="431800" y="1008000"/>
            <a:ext cx="11339513"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a:t>Subtitle</a:t>
            </a:r>
            <a:endParaRPr lang="en-ZA"/>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Footer Placeholder 3">
            <a:extLst>
              <a:ext uri="{FF2B5EF4-FFF2-40B4-BE49-F238E27FC236}">
                <a16:creationId xmlns:a16="http://schemas.microsoft.com/office/drawing/2014/main" id="{E8FE0EB3-0FF4-4285-B9D3-90A5751B7BBF}"/>
              </a:ext>
            </a:extLst>
          </p:cNvPr>
          <p:cNvSpPr>
            <a:spLocks noGrp="1"/>
          </p:cNvSpPr>
          <p:nvPr>
            <p:ph type="ftr" sz="quarter" idx="12"/>
          </p:nvPr>
        </p:nvSpPr>
        <p:spPr/>
        <p:txBody>
          <a:bodyPr/>
          <a:lstStyle/>
          <a:p>
            <a:r>
              <a:rPr lang="en-ZA"/>
              <a:t>Add a footer</a:t>
            </a:r>
          </a:p>
        </p:txBody>
      </p:sp>
      <p:sp>
        <p:nvSpPr>
          <p:cNvPr id="5" name="Slide Number Placeholder 4">
            <a:extLst>
              <a:ext uri="{FF2B5EF4-FFF2-40B4-BE49-F238E27FC236}">
                <a16:creationId xmlns:a16="http://schemas.microsoft.com/office/drawing/2014/main" id="{C8DE0AAD-6FBD-416B-A91A-21F2B737919E}"/>
              </a:ext>
            </a:extLst>
          </p:cNvPr>
          <p:cNvSpPr>
            <a:spLocks noGrp="1"/>
          </p:cNvSpPr>
          <p:nvPr>
            <p:ph type="sldNum" sz="quarter" idx="33"/>
          </p:nvPr>
        </p:nvSpPr>
        <p:spPr/>
        <p:txBody>
          <a:bodyPr/>
          <a:lstStyle/>
          <a:p>
            <a:fld id="{19B51A1E-902D-48AF-9020-955120F399B6}" type="slidenum">
              <a:rPr lang="en-ZA" smtClean="0"/>
              <a:pPr/>
              <a:t>‹#›</a:t>
            </a:fld>
            <a:endParaRPr lang="en-ZA"/>
          </a:p>
        </p:txBody>
      </p:sp>
    </p:spTree>
    <p:extLst>
      <p:ext uri="{BB962C8B-B14F-4D97-AF65-F5344CB8AC3E}">
        <p14:creationId xmlns:p14="http://schemas.microsoft.com/office/powerpoint/2010/main" val="1734501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EB0D177-9AA4-42F4-9CD7-CD206217CA6D}"/>
              </a:ext>
            </a:extLst>
          </p:cNvPr>
          <p:cNvSpPr/>
          <p:nvPr userDrawn="1"/>
        </p:nvSpPr>
        <p:spPr>
          <a:xfrm>
            <a:off x="9780101" y="6371351"/>
            <a:ext cx="1979897" cy="4319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8" name="Rectangle 27">
            <a:extLst>
              <a:ext uri="{FF2B5EF4-FFF2-40B4-BE49-F238E27FC236}">
                <a16:creationId xmlns:a16="http://schemas.microsoft.com/office/drawing/2014/main" id="{C825DB53-D610-4A40-AFDC-EBC47DB613CE}"/>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1" name="Freeform: Shape 30">
            <a:extLst>
              <a:ext uri="{FF2B5EF4-FFF2-40B4-BE49-F238E27FC236}">
                <a16:creationId xmlns:a16="http://schemas.microsoft.com/office/drawing/2014/main" id="{C2B9A6A4-83D0-40B1-8B15-964C84BF0705}"/>
              </a:ext>
            </a:extLst>
          </p:cNvPr>
          <p:cNvSpPr/>
          <p:nvPr userDrawn="1"/>
        </p:nvSpPr>
        <p:spPr>
          <a:xfrm>
            <a:off x="0" y="6371351"/>
            <a:ext cx="9780102" cy="432000"/>
          </a:xfrm>
          <a:custGeom>
            <a:avLst/>
            <a:gdLst>
              <a:gd name="connsiteX0" fmla="*/ 0 w 9780102"/>
              <a:gd name="connsiteY0" fmla="*/ 0 h 432000"/>
              <a:gd name="connsiteX1" fmla="*/ 9780102 w 9780102"/>
              <a:gd name="connsiteY1" fmla="*/ 0 h 432000"/>
              <a:gd name="connsiteX2" fmla="*/ 9780102 w 9780102"/>
              <a:gd name="connsiteY2" fmla="*/ 432000 h 432000"/>
              <a:gd name="connsiteX3" fmla="*/ 0 w 9780102"/>
              <a:gd name="connsiteY3" fmla="*/ 432000 h 432000"/>
            </a:gdLst>
            <a:ahLst/>
            <a:cxnLst>
              <a:cxn ang="0">
                <a:pos x="connsiteX0" y="connsiteY0"/>
              </a:cxn>
              <a:cxn ang="0">
                <a:pos x="connsiteX1" y="connsiteY1"/>
              </a:cxn>
              <a:cxn ang="0">
                <a:pos x="connsiteX2" y="connsiteY2"/>
              </a:cxn>
              <a:cxn ang="0">
                <a:pos x="connsiteX3" y="connsiteY3"/>
              </a:cxn>
            </a:cxnLst>
            <a:rect l="l" t="t" r="r" b="b"/>
            <a:pathLst>
              <a:path w="9780102" h="432000">
                <a:moveTo>
                  <a:pt x="0" y="0"/>
                </a:moveTo>
                <a:lnTo>
                  <a:pt x="9780102" y="0"/>
                </a:lnTo>
                <a:lnTo>
                  <a:pt x="9780102" y="432000"/>
                </a:lnTo>
                <a:lnTo>
                  <a:pt x="0" y="43200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 name="Title Placeholder 1">
            <a:extLst>
              <a:ext uri="{FF2B5EF4-FFF2-40B4-BE49-F238E27FC236}">
                <a16:creationId xmlns:a16="http://schemas.microsoft.com/office/drawing/2014/main" id="{090F41A2-6535-4CA6-81E4-026A5B56D9D7}"/>
              </a:ext>
            </a:extLst>
          </p:cNvPr>
          <p:cNvSpPr>
            <a:spLocks noGrp="1"/>
          </p:cNvSpPr>
          <p:nvPr>
            <p:ph type="title"/>
          </p:nvPr>
        </p:nvSpPr>
        <p:spPr>
          <a:xfrm>
            <a:off x="432000" y="432000"/>
            <a:ext cx="11328000" cy="432000"/>
          </a:xfrm>
          <a:prstGeom prst="rect">
            <a:avLst/>
          </a:prstGeom>
        </p:spPr>
        <p:txBody>
          <a:bodyPr vert="horz" lIns="0" tIns="0" rIns="0" bIns="0" rtlCol="0" anchor="ctr">
            <a:noAutofit/>
          </a:bodyPr>
          <a:lstStyle/>
          <a:p>
            <a:r>
              <a:rPr lang="en-US"/>
              <a:t>Click to edit page title</a:t>
            </a:r>
            <a:endParaRPr lang="en-ZA"/>
          </a:p>
        </p:txBody>
      </p:sp>
      <p:sp>
        <p:nvSpPr>
          <p:cNvPr id="3" name="Text Placeholder 2">
            <a:extLst>
              <a:ext uri="{FF2B5EF4-FFF2-40B4-BE49-F238E27FC236}">
                <a16:creationId xmlns:a16="http://schemas.microsoft.com/office/drawing/2014/main" id="{213AB95C-7DD4-4796-80E4-1B7466A2A037}"/>
              </a:ext>
            </a:extLst>
          </p:cNvPr>
          <p:cNvSpPr>
            <a:spLocks noGrp="1"/>
          </p:cNvSpPr>
          <p:nvPr>
            <p:ph type="body" idx="1"/>
          </p:nvPr>
        </p:nvSpPr>
        <p:spPr>
          <a:xfrm>
            <a:off x="432000" y="1512000"/>
            <a:ext cx="11328000" cy="467925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Footer Placeholder 4">
            <a:extLst>
              <a:ext uri="{FF2B5EF4-FFF2-40B4-BE49-F238E27FC236}">
                <a16:creationId xmlns:a16="http://schemas.microsoft.com/office/drawing/2014/main" id="{58879C91-B77F-4273-9A27-A3535FB889DB}"/>
              </a:ext>
            </a:extLst>
          </p:cNvPr>
          <p:cNvSpPr>
            <a:spLocks noGrp="1"/>
          </p:cNvSpPr>
          <p:nvPr>
            <p:ph type="ftr" sz="quarter" idx="3"/>
          </p:nvPr>
        </p:nvSpPr>
        <p:spPr>
          <a:xfrm>
            <a:off x="432000" y="6439820"/>
            <a:ext cx="5664000" cy="295062"/>
          </a:xfrm>
          <a:prstGeom prst="rect">
            <a:avLst/>
          </a:prstGeom>
          <a:noFill/>
        </p:spPr>
        <p:txBody>
          <a:bodyPr vert="horz" lIns="0" tIns="0" rIns="0" bIns="0" rtlCol="0" anchor="ctr"/>
          <a:lstStyle>
            <a:lvl1pPr algn="l">
              <a:defRPr sz="1200">
                <a:solidFill>
                  <a:schemeClr val="tx1">
                    <a:lumMod val="75000"/>
                    <a:lumOff val="25000"/>
                  </a:schemeClr>
                </a:solidFill>
              </a:defRPr>
            </a:lvl1pPr>
          </a:lstStyle>
          <a:p>
            <a:r>
              <a:rPr lang="en-ZA"/>
              <a:t>Add a footer</a:t>
            </a:r>
          </a:p>
        </p:txBody>
      </p:sp>
      <p:sp>
        <p:nvSpPr>
          <p:cNvPr id="6" name="Slide Number Placeholder 5">
            <a:extLst>
              <a:ext uri="{FF2B5EF4-FFF2-40B4-BE49-F238E27FC236}">
                <a16:creationId xmlns:a16="http://schemas.microsoft.com/office/drawing/2014/main" id="{5ECA3099-A94F-4C3E-BC29-780EDD38F722}"/>
              </a:ext>
            </a:extLst>
          </p:cNvPr>
          <p:cNvSpPr>
            <a:spLocks noGrp="1"/>
          </p:cNvSpPr>
          <p:nvPr>
            <p:ph type="sldNum" sz="quarter" idx="4"/>
          </p:nvPr>
        </p:nvSpPr>
        <p:spPr>
          <a:xfrm>
            <a:off x="11760000" y="6371351"/>
            <a:ext cx="432000" cy="432000"/>
          </a:xfrm>
          <a:prstGeom prst="rect">
            <a:avLst/>
          </a:prstGeom>
          <a:solidFill>
            <a:schemeClr val="tx1">
              <a:lumMod val="75000"/>
              <a:lumOff val="25000"/>
            </a:schemeClr>
          </a:solidFill>
        </p:spPr>
        <p:txBody>
          <a:bodyPr vert="horz" lIns="0" tIns="0" rIns="0" bIns="0" rtlCol="0" anchor="ctr"/>
          <a:lstStyle>
            <a:lvl1pPr algn="ctr">
              <a:defRPr sz="1200">
                <a:solidFill>
                  <a:schemeClr val="bg1"/>
                </a:solidFill>
                <a:latin typeface="+mj-lt"/>
              </a:defRPr>
            </a:lvl1pPr>
          </a:lstStyle>
          <a:p>
            <a:fld id="{19B51A1E-902D-48AF-9020-955120F399B6}" type="slidenum">
              <a:rPr lang="en-ZA" smtClean="0"/>
              <a:pPr/>
              <a:t>‹#›</a:t>
            </a:fld>
            <a:endParaRPr lang="en-ZA"/>
          </a:p>
        </p:txBody>
      </p:sp>
      <p:sp>
        <p:nvSpPr>
          <p:cNvPr id="4" name="TextBox 3">
            <a:extLst>
              <a:ext uri="{FF2B5EF4-FFF2-40B4-BE49-F238E27FC236}">
                <a16:creationId xmlns:a16="http://schemas.microsoft.com/office/drawing/2014/main" id="{34FDC6F9-37F9-4E25-AECA-D307B8421C73}"/>
              </a:ext>
            </a:extLst>
          </p:cNvPr>
          <p:cNvSpPr txBox="1"/>
          <p:nvPr userDrawn="1"/>
        </p:nvSpPr>
        <p:spPr>
          <a:xfrm>
            <a:off x="10243100" y="6422491"/>
            <a:ext cx="1053900" cy="380860"/>
          </a:xfrm>
          <a:prstGeom prst="rect">
            <a:avLst/>
          </a:prstGeom>
          <a:noFill/>
        </p:spPr>
        <p:txBody>
          <a:bodyPr wrap="square" tIns="108000" bIns="0" rtlCol="0" anchor="ctr">
            <a:spAutoFit/>
          </a:bodyPr>
          <a:lstStyle/>
          <a:p>
            <a:pPr algn="r">
              <a:lnSpc>
                <a:spcPts val="1000"/>
              </a:lnSpc>
            </a:pPr>
            <a:r>
              <a:rPr lang="en-ZA" sz="2500" b="1" i="0" spc="-100" baseline="0">
                <a:solidFill>
                  <a:schemeClr val="accent1"/>
                </a:solidFill>
                <a:latin typeface="+mj-lt"/>
              </a:rPr>
              <a:t>TREY</a:t>
            </a:r>
            <a:r>
              <a:rPr lang="en-ZA" sz="1600" b="1" i="0" spc="-100" baseline="0">
                <a:solidFill>
                  <a:schemeClr val="accent1"/>
                </a:solidFill>
                <a:latin typeface="+mj-lt"/>
              </a:rPr>
              <a:t> </a:t>
            </a:r>
            <a:br>
              <a:rPr lang="en-ZA" sz="1600" b="1" i="0" spc="-100" baseline="0">
                <a:solidFill>
                  <a:schemeClr val="accent1"/>
                </a:solidFill>
                <a:latin typeface="+mj-lt"/>
              </a:rPr>
            </a:br>
            <a:r>
              <a:rPr lang="en-ZA" sz="1200" b="0" i="0" spc="140" baseline="0">
                <a:solidFill>
                  <a:schemeClr val="tx1">
                    <a:lumMod val="75000"/>
                    <a:lumOff val="25000"/>
                  </a:schemeClr>
                </a:solidFill>
                <a:latin typeface="+mj-lt"/>
              </a:rPr>
              <a:t>research</a:t>
            </a:r>
          </a:p>
        </p:txBody>
      </p:sp>
      <p:sp>
        <p:nvSpPr>
          <p:cNvPr id="9" name="Rectangle 8">
            <a:extLst>
              <a:ext uri="{FF2B5EF4-FFF2-40B4-BE49-F238E27FC236}">
                <a16:creationId xmlns:a16="http://schemas.microsoft.com/office/drawing/2014/main" id="{4BC39664-EB8B-4A32-915A-D4308F79277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9" name="Rectangle 28">
            <a:extLst>
              <a:ext uri="{FF2B5EF4-FFF2-40B4-BE49-F238E27FC236}">
                <a16:creationId xmlns:a16="http://schemas.microsoft.com/office/drawing/2014/main" id="{9B49670D-8F18-44A8-B217-67B412095C0D}"/>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cxnSp>
        <p:nvCxnSpPr>
          <p:cNvPr id="18" name="Straight Connector 17">
            <a:extLst>
              <a:ext uri="{FF2B5EF4-FFF2-40B4-BE49-F238E27FC236}">
                <a16:creationId xmlns:a16="http://schemas.microsoft.com/office/drawing/2014/main" id="{030FA059-EC32-4FFF-9673-48849B2FA43A}"/>
              </a:ext>
            </a:extLst>
          </p:cNvPr>
          <p:cNvCxnSpPr>
            <a:cxnSpLocks/>
          </p:cNvCxnSpPr>
          <p:nvPr userDrawn="1"/>
        </p:nvCxnSpPr>
        <p:spPr>
          <a:xfrm flipH="1">
            <a:off x="1" y="6371351"/>
            <a:ext cx="12191999"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6163275"/>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3" r:id="rId3"/>
    <p:sldLayoutId id="2147483658" r:id="rId4"/>
    <p:sldLayoutId id="2147483666" r:id="rId5"/>
    <p:sldLayoutId id="2147483659" r:id="rId6"/>
    <p:sldLayoutId id="2147483660" r:id="rId7"/>
    <p:sldLayoutId id="2147483664" r:id="rId8"/>
    <p:sldLayoutId id="2147483650" r:id="rId9"/>
    <p:sldLayoutId id="2147483652" r:id="rId10"/>
    <p:sldLayoutId id="2147483656" r:id="rId11"/>
    <p:sldLayoutId id="2147483657" r:id="rId12"/>
    <p:sldLayoutId id="2147483654" r:id="rId13"/>
    <p:sldLayoutId id="2147483655" r:id="rId14"/>
  </p:sldLayoutIdLst>
  <p:hf hdr="0" dt="0"/>
  <p:txStyles>
    <p:titleStyle>
      <a:lvl1pPr algn="l" defTabSz="914400" rtl="0" eaLnBrk="1" latinLnBrk="0" hangingPunct="1">
        <a:lnSpc>
          <a:spcPct val="90000"/>
        </a:lnSpc>
        <a:spcBef>
          <a:spcPct val="0"/>
        </a:spcBef>
        <a:buNone/>
        <a:defRPr sz="3200" b="1" kern="1200" spc="-150">
          <a:solidFill>
            <a:schemeClr val="tx1">
              <a:lumMod val="75000"/>
              <a:lumOff val="25000"/>
            </a:schemeClr>
          </a:solidFill>
          <a:latin typeface="+mj-lt"/>
          <a:ea typeface="+mj-ea"/>
          <a:cs typeface="+mj-cs"/>
        </a:defRPr>
      </a:lvl1pPr>
    </p:titleStyle>
    <p:body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EB0D177-9AA4-42F4-9CD7-CD206217CA6D}"/>
              </a:ext>
            </a:extLst>
          </p:cNvPr>
          <p:cNvSpPr/>
          <p:nvPr userDrawn="1"/>
        </p:nvSpPr>
        <p:spPr>
          <a:xfrm>
            <a:off x="9780101" y="6371351"/>
            <a:ext cx="1979897" cy="4319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8" name="Rectangle 27">
            <a:extLst>
              <a:ext uri="{FF2B5EF4-FFF2-40B4-BE49-F238E27FC236}">
                <a16:creationId xmlns:a16="http://schemas.microsoft.com/office/drawing/2014/main" id="{C825DB53-D610-4A40-AFDC-EBC47DB613CE}"/>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1" name="Freeform: Shape 30">
            <a:extLst>
              <a:ext uri="{FF2B5EF4-FFF2-40B4-BE49-F238E27FC236}">
                <a16:creationId xmlns:a16="http://schemas.microsoft.com/office/drawing/2014/main" id="{C2B9A6A4-83D0-40B1-8B15-964C84BF0705}"/>
              </a:ext>
            </a:extLst>
          </p:cNvPr>
          <p:cNvSpPr/>
          <p:nvPr userDrawn="1"/>
        </p:nvSpPr>
        <p:spPr>
          <a:xfrm>
            <a:off x="0" y="6371351"/>
            <a:ext cx="9780102" cy="432000"/>
          </a:xfrm>
          <a:custGeom>
            <a:avLst/>
            <a:gdLst>
              <a:gd name="connsiteX0" fmla="*/ 0 w 9780102"/>
              <a:gd name="connsiteY0" fmla="*/ 0 h 432000"/>
              <a:gd name="connsiteX1" fmla="*/ 9780102 w 9780102"/>
              <a:gd name="connsiteY1" fmla="*/ 0 h 432000"/>
              <a:gd name="connsiteX2" fmla="*/ 9780102 w 9780102"/>
              <a:gd name="connsiteY2" fmla="*/ 432000 h 432000"/>
              <a:gd name="connsiteX3" fmla="*/ 0 w 9780102"/>
              <a:gd name="connsiteY3" fmla="*/ 432000 h 432000"/>
            </a:gdLst>
            <a:ahLst/>
            <a:cxnLst>
              <a:cxn ang="0">
                <a:pos x="connsiteX0" y="connsiteY0"/>
              </a:cxn>
              <a:cxn ang="0">
                <a:pos x="connsiteX1" y="connsiteY1"/>
              </a:cxn>
              <a:cxn ang="0">
                <a:pos x="connsiteX2" y="connsiteY2"/>
              </a:cxn>
              <a:cxn ang="0">
                <a:pos x="connsiteX3" y="connsiteY3"/>
              </a:cxn>
            </a:cxnLst>
            <a:rect l="l" t="t" r="r" b="b"/>
            <a:pathLst>
              <a:path w="9780102" h="432000">
                <a:moveTo>
                  <a:pt x="0" y="0"/>
                </a:moveTo>
                <a:lnTo>
                  <a:pt x="9780102" y="0"/>
                </a:lnTo>
                <a:lnTo>
                  <a:pt x="9780102" y="432000"/>
                </a:lnTo>
                <a:lnTo>
                  <a:pt x="0" y="43200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 name="Title Placeholder 1">
            <a:extLst>
              <a:ext uri="{FF2B5EF4-FFF2-40B4-BE49-F238E27FC236}">
                <a16:creationId xmlns:a16="http://schemas.microsoft.com/office/drawing/2014/main" id="{090F41A2-6535-4CA6-81E4-026A5B56D9D7}"/>
              </a:ext>
            </a:extLst>
          </p:cNvPr>
          <p:cNvSpPr>
            <a:spLocks noGrp="1"/>
          </p:cNvSpPr>
          <p:nvPr>
            <p:ph type="title"/>
          </p:nvPr>
        </p:nvSpPr>
        <p:spPr>
          <a:xfrm>
            <a:off x="432000" y="432000"/>
            <a:ext cx="11328000" cy="432000"/>
          </a:xfrm>
          <a:prstGeom prst="rect">
            <a:avLst/>
          </a:prstGeom>
        </p:spPr>
        <p:txBody>
          <a:bodyPr vert="horz" lIns="0" tIns="0" rIns="0" bIns="0" rtlCol="0" anchor="ctr">
            <a:noAutofit/>
          </a:bodyPr>
          <a:lstStyle/>
          <a:p>
            <a:r>
              <a:rPr lang="en-US"/>
              <a:t>Click to edit page title</a:t>
            </a:r>
            <a:endParaRPr lang="en-ZA"/>
          </a:p>
        </p:txBody>
      </p:sp>
      <p:sp>
        <p:nvSpPr>
          <p:cNvPr id="3" name="Text Placeholder 2">
            <a:extLst>
              <a:ext uri="{FF2B5EF4-FFF2-40B4-BE49-F238E27FC236}">
                <a16:creationId xmlns:a16="http://schemas.microsoft.com/office/drawing/2014/main" id="{213AB95C-7DD4-4796-80E4-1B7466A2A037}"/>
              </a:ext>
            </a:extLst>
          </p:cNvPr>
          <p:cNvSpPr>
            <a:spLocks noGrp="1"/>
          </p:cNvSpPr>
          <p:nvPr>
            <p:ph type="body" idx="1"/>
          </p:nvPr>
        </p:nvSpPr>
        <p:spPr>
          <a:xfrm>
            <a:off x="432000" y="1512000"/>
            <a:ext cx="11328000" cy="4679250"/>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Footer Placeholder 4">
            <a:extLst>
              <a:ext uri="{FF2B5EF4-FFF2-40B4-BE49-F238E27FC236}">
                <a16:creationId xmlns:a16="http://schemas.microsoft.com/office/drawing/2014/main" id="{58879C91-B77F-4273-9A27-A3535FB889DB}"/>
              </a:ext>
            </a:extLst>
          </p:cNvPr>
          <p:cNvSpPr>
            <a:spLocks noGrp="1"/>
          </p:cNvSpPr>
          <p:nvPr>
            <p:ph type="ftr" sz="quarter" idx="3"/>
          </p:nvPr>
        </p:nvSpPr>
        <p:spPr>
          <a:xfrm>
            <a:off x="432000" y="6439820"/>
            <a:ext cx="5664000" cy="295062"/>
          </a:xfrm>
          <a:prstGeom prst="rect">
            <a:avLst/>
          </a:prstGeom>
          <a:noFill/>
        </p:spPr>
        <p:txBody>
          <a:bodyPr vert="horz" lIns="0" tIns="0" rIns="0" bIns="0" rtlCol="0" anchor="ctr"/>
          <a:lstStyle>
            <a:lvl1pPr algn="l">
              <a:defRPr sz="1200">
                <a:solidFill>
                  <a:schemeClr val="tx1">
                    <a:lumMod val="75000"/>
                    <a:lumOff val="25000"/>
                  </a:schemeClr>
                </a:solidFill>
              </a:defRPr>
            </a:lvl1pPr>
          </a:lstStyle>
          <a:p>
            <a:r>
              <a:rPr lang="en-ZA"/>
              <a:t>Add a footer</a:t>
            </a:r>
          </a:p>
        </p:txBody>
      </p:sp>
      <p:sp>
        <p:nvSpPr>
          <p:cNvPr id="6" name="Slide Number Placeholder 5">
            <a:extLst>
              <a:ext uri="{FF2B5EF4-FFF2-40B4-BE49-F238E27FC236}">
                <a16:creationId xmlns:a16="http://schemas.microsoft.com/office/drawing/2014/main" id="{5ECA3099-A94F-4C3E-BC29-780EDD38F722}"/>
              </a:ext>
            </a:extLst>
          </p:cNvPr>
          <p:cNvSpPr>
            <a:spLocks noGrp="1"/>
          </p:cNvSpPr>
          <p:nvPr>
            <p:ph type="sldNum" sz="quarter" idx="4"/>
          </p:nvPr>
        </p:nvSpPr>
        <p:spPr>
          <a:xfrm>
            <a:off x="11760000" y="6371351"/>
            <a:ext cx="432000" cy="432000"/>
          </a:xfrm>
          <a:prstGeom prst="rect">
            <a:avLst/>
          </a:prstGeom>
          <a:solidFill>
            <a:schemeClr val="tx1">
              <a:lumMod val="75000"/>
              <a:lumOff val="25000"/>
            </a:schemeClr>
          </a:solidFill>
        </p:spPr>
        <p:txBody>
          <a:bodyPr vert="horz" lIns="0" tIns="0" rIns="0" bIns="0" rtlCol="0" anchor="ctr"/>
          <a:lstStyle>
            <a:lvl1pPr algn="ctr">
              <a:defRPr sz="1200">
                <a:solidFill>
                  <a:schemeClr val="bg1"/>
                </a:solidFill>
                <a:latin typeface="+mj-lt"/>
              </a:defRPr>
            </a:lvl1pPr>
          </a:lstStyle>
          <a:p>
            <a:fld id="{19B51A1E-902D-48AF-9020-955120F399B6}" type="slidenum">
              <a:rPr lang="en-ZA" smtClean="0"/>
              <a:pPr/>
              <a:t>‹#›</a:t>
            </a:fld>
            <a:endParaRPr lang="en-ZA"/>
          </a:p>
        </p:txBody>
      </p:sp>
      <p:sp>
        <p:nvSpPr>
          <p:cNvPr id="4" name="TextBox 3">
            <a:extLst>
              <a:ext uri="{FF2B5EF4-FFF2-40B4-BE49-F238E27FC236}">
                <a16:creationId xmlns:a16="http://schemas.microsoft.com/office/drawing/2014/main" id="{34FDC6F9-37F9-4E25-AECA-D307B8421C73}"/>
              </a:ext>
            </a:extLst>
          </p:cNvPr>
          <p:cNvSpPr txBox="1"/>
          <p:nvPr userDrawn="1"/>
        </p:nvSpPr>
        <p:spPr>
          <a:xfrm>
            <a:off x="10243100" y="6422491"/>
            <a:ext cx="1053900" cy="380860"/>
          </a:xfrm>
          <a:prstGeom prst="rect">
            <a:avLst/>
          </a:prstGeom>
          <a:noFill/>
        </p:spPr>
        <p:txBody>
          <a:bodyPr wrap="square" tIns="108000" bIns="0" rtlCol="0" anchor="ctr">
            <a:spAutoFit/>
          </a:bodyPr>
          <a:lstStyle/>
          <a:p>
            <a:pPr algn="r">
              <a:lnSpc>
                <a:spcPts val="1000"/>
              </a:lnSpc>
            </a:pPr>
            <a:r>
              <a:rPr lang="en-ZA" sz="2500" b="1" i="0" spc="-100" baseline="0">
                <a:solidFill>
                  <a:schemeClr val="accent1"/>
                </a:solidFill>
                <a:latin typeface="+mj-lt"/>
              </a:rPr>
              <a:t>TREY</a:t>
            </a:r>
            <a:br>
              <a:rPr lang="en-ZA" sz="1600" b="1" i="0" spc="-100" baseline="0">
                <a:solidFill>
                  <a:schemeClr val="accent1"/>
                </a:solidFill>
                <a:latin typeface="+mj-lt"/>
              </a:rPr>
            </a:br>
            <a:r>
              <a:rPr lang="en-ZA" sz="1200" b="0" i="0" spc="140" baseline="0">
                <a:solidFill>
                  <a:schemeClr val="tx1">
                    <a:lumMod val="75000"/>
                    <a:lumOff val="25000"/>
                  </a:schemeClr>
                </a:solidFill>
                <a:latin typeface="+mj-lt"/>
              </a:rPr>
              <a:t>research</a:t>
            </a:r>
          </a:p>
        </p:txBody>
      </p:sp>
      <p:sp>
        <p:nvSpPr>
          <p:cNvPr id="9" name="Rectangle 8">
            <a:extLst>
              <a:ext uri="{FF2B5EF4-FFF2-40B4-BE49-F238E27FC236}">
                <a16:creationId xmlns:a16="http://schemas.microsoft.com/office/drawing/2014/main" id="{4BC39664-EB8B-4A32-915A-D4308F79277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9" name="Rectangle 28">
            <a:extLst>
              <a:ext uri="{FF2B5EF4-FFF2-40B4-BE49-F238E27FC236}">
                <a16:creationId xmlns:a16="http://schemas.microsoft.com/office/drawing/2014/main" id="{9B49670D-8F18-44A8-B217-67B412095C0D}"/>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cxnSp>
        <p:nvCxnSpPr>
          <p:cNvPr id="18" name="Straight Connector 17">
            <a:extLst>
              <a:ext uri="{FF2B5EF4-FFF2-40B4-BE49-F238E27FC236}">
                <a16:creationId xmlns:a16="http://schemas.microsoft.com/office/drawing/2014/main" id="{030FA059-EC32-4FFF-9673-48849B2FA43A}"/>
              </a:ext>
            </a:extLst>
          </p:cNvPr>
          <p:cNvCxnSpPr>
            <a:cxnSpLocks/>
          </p:cNvCxnSpPr>
          <p:nvPr userDrawn="1"/>
        </p:nvCxnSpPr>
        <p:spPr>
          <a:xfrm flipH="1">
            <a:off x="1" y="6371351"/>
            <a:ext cx="12191999"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6163275"/>
      </p:ext>
    </p:extLst>
  </p:cSld>
  <p:clrMap bg1="lt1" tx1="dk1" bg2="lt2" tx2="dk2" accent1="accent1" accent2="accent2" accent3="accent3" accent4="accent4" accent5="accent5" accent6="accent6" hlink="hlink" folHlink="folHlink"/>
  <p:sldLayoutIdLst>
    <p:sldLayoutId id="2147483668" r:id="rId1"/>
  </p:sldLayoutIdLst>
  <p:hf hdr="0" dt="0"/>
  <p:txStyles>
    <p:titleStyle>
      <a:lvl1pPr algn="l" defTabSz="914400" rtl="0" eaLnBrk="1" latinLnBrk="0" hangingPunct="1">
        <a:lnSpc>
          <a:spcPct val="90000"/>
        </a:lnSpc>
        <a:spcBef>
          <a:spcPct val="0"/>
        </a:spcBef>
        <a:buNone/>
        <a:defRPr sz="3200" b="1" kern="1200" spc="-150">
          <a:solidFill>
            <a:schemeClr val="tx1">
              <a:lumMod val="75000"/>
              <a:lumOff val="25000"/>
            </a:schemeClr>
          </a:solidFill>
          <a:latin typeface="+mj-lt"/>
          <a:ea typeface="+mj-ea"/>
          <a:cs typeface="+mj-cs"/>
        </a:defRPr>
      </a:lvl1pPr>
    </p:titleStyle>
    <p:body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comments" Target="../comments/commen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15.xml"/><Relationship Id="rId5" Type="http://schemas.openxmlformats.org/officeDocument/2006/relationships/image" Target="../media/image2.jpeg"/><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0.png"/><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image" Target="../media/image39.png"/><Relationship Id="rId5" Type="http://schemas.openxmlformats.org/officeDocument/2006/relationships/image" Target="../media/image2.jpeg"/><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15.xml"/><Relationship Id="rId6" Type="http://schemas.openxmlformats.org/officeDocument/2006/relationships/image" Target="../media/image44.png"/><Relationship Id="rId5" Type="http://schemas.openxmlformats.org/officeDocument/2006/relationships/image" Target="../media/image2.jpeg"/><Relationship Id="rId4" Type="http://schemas.openxmlformats.org/officeDocument/2006/relationships/image" Target="../media/image43.jpeg"/></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2.jpe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jpeg"/><Relationship Id="rId4" Type="http://schemas.openxmlformats.org/officeDocument/2006/relationships/image" Target="../media/image2.jpeg"/></Relationships>
</file>

<file path=ppt/slides/_rels/slide2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2.jpeg"/></Relationships>
</file>

<file path=ppt/slides/_rels/slide2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10.jpg"/><Relationship Id="rId13" Type="http://schemas.openxmlformats.org/officeDocument/2006/relationships/image" Target="../media/image15.png"/><Relationship Id="rId3" Type="http://schemas.openxmlformats.org/officeDocument/2006/relationships/image" Target="../media/image2.jpeg"/><Relationship Id="rId7" Type="http://schemas.openxmlformats.org/officeDocument/2006/relationships/image" Target="../media/image9.png"/><Relationship Id="rId12"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jpg"/><Relationship Id="rId11" Type="http://schemas.openxmlformats.org/officeDocument/2006/relationships/image" Target="../media/image13.jpe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jpg"/></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jpeg"/><Relationship Id="rId7"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jpeg"/><Relationship Id="rId7"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jpeg"/><Relationship Id="rId10" Type="http://schemas.openxmlformats.org/officeDocument/2006/relationships/hyperlink" Target="mailto:help@mytech.com" TargetMode="External"/><Relationship Id="rId4" Type="http://schemas.openxmlformats.org/officeDocument/2006/relationships/image" Target="../media/image24.jpeg"/><Relationship Id="rId9"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5.jpeg"/></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49894" y="-11196"/>
            <a:ext cx="9542106" cy="6368318"/>
          </a:xfrm>
          <a:prstGeom prst="rect">
            <a:avLst/>
          </a:prstGeom>
        </p:spPr>
      </p:pic>
      <p:pic>
        <p:nvPicPr>
          <p:cNvPr id="10" name="Picture 9">
            <a:extLst>
              <a:ext uri="{FF2B5EF4-FFF2-40B4-BE49-F238E27FC236}">
                <a16:creationId xmlns:a16="http://schemas.microsoft.com/office/drawing/2014/main" id="{061DF237-4615-41C9-9D72-FFBBAC9F555F}"/>
              </a:ext>
            </a:extLst>
          </p:cNvPr>
          <p:cNvPicPr>
            <a:picLocks/>
          </p:cNvPicPr>
          <p:nvPr/>
        </p:nvPicPr>
        <p:blipFill>
          <a:blip r:embed="rId4" cstate="screen">
            <a:extLst>
              <a:ext uri="{28A0092B-C50C-407E-A947-70E740481C1C}">
                <a14:useLocalDpi xmlns:a14="http://schemas.microsoft.com/office/drawing/2010/main"/>
              </a:ext>
            </a:extLst>
          </a:blip>
          <a:stretch>
            <a:fillRect/>
          </a:stretch>
        </p:blipFill>
        <p:spPr>
          <a:xfrm>
            <a:off x="0" y="6371350"/>
            <a:ext cx="12192000" cy="492499"/>
          </a:xfrm>
          <a:prstGeom prst="rect">
            <a:avLst/>
          </a:prstGeom>
        </p:spPr>
      </p:pic>
      <p:sp>
        <p:nvSpPr>
          <p:cNvPr id="3" name="Title 2">
            <a:extLst>
              <a:ext uri="{FF2B5EF4-FFF2-40B4-BE49-F238E27FC236}">
                <a16:creationId xmlns:a16="http://schemas.microsoft.com/office/drawing/2014/main" id="{200B3D2B-613A-41BE-987D-E6A1324B456D}"/>
              </a:ext>
            </a:extLst>
          </p:cNvPr>
          <p:cNvSpPr>
            <a:spLocks noGrp="1"/>
          </p:cNvSpPr>
          <p:nvPr>
            <p:ph type="ctrTitle"/>
          </p:nvPr>
        </p:nvSpPr>
        <p:spPr>
          <a:xfrm>
            <a:off x="919715" y="3886521"/>
            <a:ext cx="8991600" cy="1472023"/>
          </a:xfrm>
        </p:spPr>
        <p:txBody>
          <a:bodyPr anchor="ctr" anchorCtr="0"/>
          <a:lstStyle/>
          <a:p>
            <a:pPr>
              <a:lnSpc>
                <a:spcPct val="100000"/>
              </a:lnSpc>
            </a:pPr>
            <a:r>
              <a:rPr lang="en-ZA" sz="4800" dirty="0">
                <a:solidFill>
                  <a:schemeClr val="tx1"/>
                </a:solidFill>
                <a:latin typeface="Segoe UI" panose="020B0502040204020203" pitchFamily="34" charset="0"/>
                <a:cs typeface="Segoe UI" panose="020B0502040204020203" pitchFamily="34" charset="0"/>
              </a:rPr>
              <a:t>CAPITOL PAIN INSTITUTE</a:t>
            </a:r>
          </a:p>
        </p:txBody>
      </p:sp>
      <p:sp>
        <p:nvSpPr>
          <p:cNvPr id="4" name="Subtitle 3">
            <a:extLst>
              <a:ext uri="{FF2B5EF4-FFF2-40B4-BE49-F238E27FC236}">
                <a16:creationId xmlns:a16="http://schemas.microsoft.com/office/drawing/2014/main" id="{4772945D-CA91-4CFE-8EB7-941C7618C994}"/>
              </a:ext>
            </a:extLst>
          </p:cNvPr>
          <p:cNvSpPr>
            <a:spLocks noGrp="1"/>
          </p:cNvSpPr>
          <p:nvPr>
            <p:ph type="subTitle" idx="1"/>
          </p:nvPr>
        </p:nvSpPr>
        <p:spPr>
          <a:xfrm>
            <a:off x="919715" y="5358545"/>
            <a:ext cx="8991600" cy="580921"/>
          </a:xfrm>
        </p:spPr>
        <p:txBody>
          <a:bodyPr anchor="ctr" anchorCtr="0"/>
          <a:lstStyle/>
          <a:p>
            <a:r>
              <a:rPr lang="en-ZA" sz="2800" b="1">
                <a:latin typeface="Segoe UI" panose="020B0502040204020203" pitchFamily="34" charset="0"/>
                <a:cs typeface="Segoe UI" panose="020B0502040204020203" pitchFamily="34" charset="0"/>
              </a:rPr>
              <a:t>MAKE I.T. EASY KICK-OFF</a:t>
            </a:r>
          </a:p>
        </p:txBody>
      </p:sp>
      <p:pic>
        <p:nvPicPr>
          <p:cNvPr id="15" name="Picture 1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1827" y="383822"/>
            <a:ext cx="3593058" cy="3349106"/>
          </a:xfrm>
          <a:prstGeom prst="rect">
            <a:avLst/>
          </a:prstGeom>
        </p:spPr>
      </p:pic>
    </p:spTree>
    <p:extLst>
      <p:ext uri="{BB962C8B-B14F-4D97-AF65-F5344CB8AC3E}">
        <p14:creationId xmlns:p14="http://schemas.microsoft.com/office/powerpoint/2010/main" val="39899232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B764FC3-38E2-0C2B-03FD-51232BA0C582}"/>
              </a:ext>
            </a:extLst>
          </p:cNvPr>
          <p:cNvSpPr/>
          <p:nvPr/>
        </p:nvSpPr>
        <p:spPr>
          <a:xfrm>
            <a:off x="0" y="0"/>
            <a:ext cx="4820069" cy="6405498"/>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CBA98BE-F0F3-4305-9B19-92EF753CE565}"/>
              </a:ext>
            </a:extLst>
          </p:cNvPr>
          <p:cNvPicPr>
            <a:picLocks/>
          </p:cNvPicPr>
          <p:nvPr/>
        </p:nvPicPr>
        <p:blipFill>
          <a:blip r:embed="rId3" cstate="screen">
            <a:extLst>
              <a:ext uri="{28A0092B-C50C-407E-A947-70E740481C1C}">
                <a14:useLocalDpi xmlns:a14="http://schemas.microsoft.com/office/drawing/2010/main"/>
              </a:ext>
            </a:extLst>
          </a:blip>
          <a:stretch>
            <a:fillRect/>
          </a:stretch>
        </p:blipFill>
        <p:spPr>
          <a:xfrm>
            <a:off x="0" y="6405498"/>
            <a:ext cx="12192000" cy="492499"/>
          </a:xfrm>
          <a:prstGeom prst="rect">
            <a:avLst/>
          </a:prstGeom>
        </p:spPr>
      </p:pic>
      <p:sp>
        <p:nvSpPr>
          <p:cNvPr id="5" name="Slide Number Placeholder 4">
            <a:extLst>
              <a:ext uri="{FF2B5EF4-FFF2-40B4-BE49-F238E27FC236}">
                <a16:creationId xmlns:a16="http://schemas.microsoft.com/office/drawing/2014/main" id="{BDD5A594-D852-43BB-B591-E9D9027253BD}"/>
              </a:ext>
            </a:extLst>
          </p:cNvPr>
          <p:cNvSpPr>
            <a:spLocks noGrp="1"/>
          </p:cNvSpPr>
          <p:nvPr>
            <p:ph type="sldNum" sz="quarter" idx="12"/>
          </p:nvPr>
        </p:nvSpPr>
        <p:spPr/>
        <p:txBody>
          <a:bodyPr/>
          <a:lstStyle/>
          <a:p>
            <a:fld id="{19B51A1E-902D-48AF-9020-955120F399B6}" type="slidenum">
              <a:rPr lang="en-ZA" smtClean="0">
                <a:latin typeface="Segoe UI" panose="020B0502040204020203" pitchFamily="34" charset="0"/>
                <a:cs typeface="Segoe UI" panose="020B0502040204020203" pitchFamily="34" charset="0"/>
              </a:rPr>
              <a:pPr/>
              <a:t>10</a:t>
            </a:fld>
            <a:endParaRPr lang="en-ZA">
              <a:latin typeface="Segoe UI" panose="020B0502040204020203" pitchFamily="34" charset="0"/>
              <a:cs typeface="Segoe UI" panose="020B0502040204020203" pitchFamily="34" charset="0"/>
            </a:endParaRPr>
          </a:p>
        </p:txBody>
      </p:sp>
      <p:sp>
        <p:nvSpPr>
          <p:cNvPr id="20" name="Content Placeholder 3">
            <a:extLst>
              <a:ext uri="{FF2B5EF4-FFF2-40B4-BE49-F238E27FC236}">
                <a16:creationId xmlns:a16="http://schemas.microsoft.com/office/drawing/2014/main" id="{9FF4EEB2-8684-48AB-86C6-BA0193D242FC}"/>
              </a:ext>
            </a:extLst>
          </p:cNvPr>
          <p:cNvSpPr txBox="1">
            <a:spLocks/>
          </p:cNvSpPr>
          <p:nvPr/>
        </p:nvSpPr>
        <p:spPr>
          <a:xfrm>
            <a:off x="5041625" y="2990864"/>
            <a:ext cx="6641626" cy="1789810"/>
          </a:xfrm>
          <a:prstGeom prst="rect">
            <a:avLst/>
          </a:prstGeom>
        </p:spPr>
        <p:txBody>
          <a:bodyPr/>
          <a:lst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ZA" sz="1400">
              <a:latin typeface="Segoe UI" panose="020B0502040204020203" pitchFamily="34" charset="0"/>
              <a:cs typeface="Segoe UI" panose="020B0502040204020203" pitchFamily="34" charset="0"/>
            </a:endParaRPr>
          </a:p>
        </p:txBody>
      </p:sp>
      <p:sp>
        <p:nvSpPr>
          <p:cNvPr id="17" name="Rectangle 16" descr="Accent block">
            <a:extLst>
              <a:ext uri="{FF2B5EF4-FFF2-40B4-BE49-F238E27FC236}">
                <a16:creationId xmlns:a16="http://schemas.microsoft.com/office/drawing/2014/main" id="{F0B8D72B-543D-46D2-A909-FD38A4ACB605}"/>
              </a:ext>
              <a:ext uri="{C183D7F6-B498-43B3-948B-1728B52AA6E4}">
                <adec:decorative xmlns:adec="http://schemas.microsoft.com/office/drawing/2017/decorative" val="1"/>
              </a:ext>
            </a:extLst>
          </p:cNvPr>
          <p:cNvSpPr/>
          <p:nvPr/>
        </p:nvSpPr>
        <p:spPr>
          <a:xfrm>
            <a:off x="5041625" y="1027010"/>
            <a:ext cx="1984175" cy="114824"/>
          </a:xfrm>
          <a:prstGeom prst="rect">
            <a:avLst/>
          </a:prstGeom>
          <a:solidFill>
            <a:srgbClr val="1386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ZA">
              <a:latin typeface="Segoe UI" panose="020B0502040204020203" pitchFamily="34" charset="0"/>
              <a:cs typeface="Segoe UI" panose="020B0502040204020203" pitchFamily="34" charset="0"/>
            </a:endParaRPr>
          </a:p>
        </p:txBody>
      </p:sp>
      <p:sp>
        <p:nvSpPr>
          <p:cNvPr id="18" name="Title 1">
            <a:extLst>
              <a:ext uri="{FF2B5EF4-FFF2-40B4-BE49-F238E27FC236}">
                <a16:creationId xmlns:a16="http://schemas.microsoft.com/office/drawing/2014/main" id="{B6B30866-3097-4D41-8F68-C895BD64AAFC}"/>
              </a:ext>
            </a:extLst>
          </p:cNvPr>
          <p:cNvSpPr txBox="1">
            <a:spLocks/>
          </p:cNvSpPr>
          <p:nvPr/>
        </p:nvSpPr>
        <p:spPr>
          <a:xfrm>
            <a:off x="5041625" y="1128659"/>
            <a:ext cx="6641900" cy="1124345"/>
          </a:xfrm>
          <a:prstGeom prst="rect">
            <a:avLst/>
          </a:prstGeom>
          <a:solidFill>
            <a:schemeClr val="bg1">
              <a:lumMod val="95000"/>
            </a:schemeClr>
          </a:solidFill>
        </p:spPr>
        <p:txBody>
          <a:bodyPr vert="horz" lIns="180000" tIns="180000" rIns="252000" bIns="180000" rtlCol="0" anchor="t">
            <a:noAutofit/>
          </a:bodyPr>
          <a:lstStyle>
            <a:lvl1pPr algn="r" defTabSz="914400" rtl="0" eaLnBrk="1" latinLnBrk="0" hangingPunct="1">
              <a:lnSpc>
                <a:spcPct val="90000"/>
              </a:lnSpc>
              <a:spcBef>
                <a:spcPct val="0"/>
              </a:spcBef>
              <a:buNone/>
              <a:defRPr lang="en-ZA" sz="6000" b="1" kern="1200" spc="-300" dirty="0">
                <a:solidFill>
                  <a:schemeClr val="tx1">
                    <a:lumMod val="75000"/>
                    <a:lumOff val="25000"/>
                  </a:schemeClr>
                </a:solidFill>
                <a:latin typeface="+mj-lt"/>
                <a:ea typeface="+mj-ea"/>
                <a:cs typeface="+mj-cs"/>
              </a:defRPr>
            </a:lvl1pPr>
          </a:lstStyle>
          <a:p>
            <a:pPr algn="l"/>
            <a:r>
              <a:rPr lang="en-US" sz="4800" dirty="0">
                <a:latin typeface="Segoe UI" panose="020B0502040204020203" pitchFamily="34" charset="0"/>
                <a:cs typeface="Segoe UI" panose="020B0502040204020203" pitchFamily="34" charset="0"/>
              </a:rPr>
              <a:t>Mytech HELP Center</a:t>
            </a:r>
          </a:p>
        </p:txBody>
      </p:sp>
      <p:sp>
        <p:nvSpPr>
          <p:cNvPr id="23" name="Text Placeholder 2">
            <a:extLst>
              <a:ext uri="{FF2B5EF4-FFF2-40B4-BE49-F238E27FC236}">
                <a16:creationId xmlns:a16="http://schemas.microsoft.com/office/drawing/2014/main" id="{E870CD58-57E7-4D1B-9405-C6F332C371CC}"/>
              </a:ext>
            </a:extLst>
          </p:cNvPr>
          <p:cNvSpPr txBox="1">
            <a:spLocks/>
          </p:cNvSpPr>
          <p:nvPr/>
        </p:nvSpPr>
        <p:spPr>
          <a:xfrm>
            <a:off x="5041625" y="2228846"/>
            <a:ext cx="6641626" cy="590155"/>
          </a:xfrm>
          <a:prstGeom prst="rect">
            <a:avLst/>
          </a:prstGeom>
          <a:solidFill>
            <a:schemeClr val="tx1">
              <a:alpha val="80000"/>
            </a:schemeClr>
          </a:solidFill>
        </p:spPr>
        <p:txBody>
          <a:bodyPr vert="horz" lIns="180000" tIns="180000" rIns="180000" bIns="18000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mn-lt"/>
                <a:ea typeface="+mn-ea"/>
                <a:cs typeface="+mn-cs"/>
              </a:defRPr>
            </a:lvl1pPr>
            <a:lvl2pPr marL="266700" indent="0" algn="l" defTabSz="914400" rtl="0" eaLnBrk="1" latinLnBrk="0" hangingPunct="1">
              <a:lnSpc>
                <a:spcPct val="90000"/>
              </a:lnSpc>
              <a:spcBef>
                <a:spcPts val="500"/>
              </a:spcBef>
              <a:buFont typeface="Arial" panose="020B0604020202020204" pitchFamily="34" charset="0"/>
              <a:buNone/>
              <a:defRPr sz="1600" kern="1200">
                <a:solidFill>
                  <a:schemeClr val="tx1">
                    <a:lumMod val="75000"/>
                    <a:lumOff val="25000"/>
                  </a:schemeClr>
                </a:solidFill>
                <a:latin typeface="+mn-lt"/>
                <a:ea typeface="+mn-ea"/>
                <a:cs typeface="+mn-cs"/>
              </a:defRPr>
            </a:lvl2pPr>
            <a:lvl3pPr marL="5429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3pPr>
            <a:lvl4pPr marL="8096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4pPr>
            <a:lvl5pPr marL="10763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ZA" sz="2400" b="1" dirty="0">
                <a:latin typeface="Segoe UI" panose="020B0502040204020203" pitchFamily="34" charset="0"/>
                <a:cs typeface="Segoe UI" panose="020B0502040204020203" pitchFamily="34" charset="0"/>
              </a:rPr>
              <a:t>Logging in for the first time</a:t>
            </a:r>
          </a:p>
        </p:txBody>
      </p:sp>
      <p:sp>
        <p:nvSpPr>
          <p:cNvPr id="3" name="TextBox 2"/>
          <p:cNvSpPr txBox="1"/>
          <p:nvPr/>
        </p:nvSpPr>
        <p:spPr>
          <a:xfrm>
            <a:off x="5462539" y="3957767"/>
            <a:ext cx="5527846" cy="1107996"/>
          </a:xfrm>
          <a:prstGeom prst="rect">
            <a:avLst/>
          </a:prstGeom>
          <a:noFill/>
        </p:spPr>
        <p:txBody>
          <a:bodyPr wrap="square" rtlCol="0">
            <a:spAutoFit/>
          </a:bodyPr>
          <a:lstStyle/>
          <a:p>
            <a:pPr marL="285750" indent="-285750">
              <a:buFont typeface="Arial" panose="020B0604020202020204" pitchFamily="34" charset="0"/>
              <a:buChar char="•"/>
            </a:pPr>
            <a:r>
              <a:rPr lang="en-US" sz="2400" b="1" dirty="0">
                <a:solidFill>
                  <a:srgbClr val="1386C9"/>
                </a:solidFill>
                <a:latin typeface="Segoe UI" panose="020B0502040204020203" pitchFamily="34" charset="0"/>
                <a:cs typeface="Segoe UI" panose="020B0502040204020203" pitchFamily="34" charset="0"/>
              </a:rPr>
              <a:t>TODAY - When you see the Log In options select Email Link</a:t>
            </a:r>
            <a:endParaRPr lang="en-US" dirty="0">
              <a:solidFill>
                <a:srgbClr val="414141"/>
              </a:solidFill>
              <a:latin typeface="Segoe UI" panose="020B0502040204020203" pitchFamily="34" charset="0"/>
              <a:cs typeface="Segoe UI" panose="020B0502040204020203" pitchFamily="34" charset="0"/>
            </a:endParaRPr>
          </a:p>
          <a:p>
            <a:endParaRPr lang="en-US" dirty="0"/>
          </a:p>
        </p:txBody>
      </p:sp>
      <p:pic>
        <p:nvPicPr>
          <p:cNvPr id="8" name="Picture 7">
            <a:extLst>
              <a:ext uri="{FF2B5EF4-FFF2-40B4-BE49-F238E27FC236}">
                <a16:creationId xmlns:a16="http://schemas.microsoft.com/office/drawing/2014/main" id="{6FB77646-842A-719A-F11E-EB77241C5BE9}"/>
              </a:ext>
            </a:extLst>
          </p:cNvPr>
          <p:cNvPicPr>
            <a:picLocks noChangeAspect="1"/>
          </p:cNvPicPr>
          <p:nvPr/>
        </p:nvPicPr>
        <p:blipFill>
          <a:blip r:embed="rId4"/>
          <a:stretch>
            <a:fillRect/>
          </a:stretch>
        </p:blipFill>
        <p:spPr>
          <a:xfrm>
            <a:off x="766740" y="668746"/>
            <a:ext cx="3286584" cy="5068007"/>
          </a:xfrm>
          <a:prstGeom prst="rect">
            <a:avLst/>
          </a:prstGeom>
        </p:spPr>
      </p:pic>
      <p:sp>
        <p:nvSpPr>
          <p:cNvPr id="14" name="Oval 13"/>
          <p:cNvSpPr/>
          <p:nvPr/>
        </p:nvSpPr>
        <p:spPr>
          <a:xfrm>
            <a:off x="842862" y="4571769"/>
            <a:ext cx="3021215" cy="876799"/>
          </a:xfrm>
          <a:prstGeom prst="ellipse">
            <a:avLst/>
          </a:prstGeom>
          <a:noFill/>
          <a:ln w="57150">
            <a:solidFill>
              <a:srgbClr val="1386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138371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F45E153-34F7-E5C2-6EF0-F4A3D8FD1ADE}"/>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53740CA0-77EB-C87F-7305-FBE7D6B248F1}"/>
              </a:ext>
            </a:extLst>
          </p:cNvPr>
          <p:cNvSpPr/>
          <p:nvPr/>
        </p:nvSpPr>
        <p:spPr>
          <a:xfrm>
            <a:off x="0" y="0"/>
            <a:ext cx="4820069" cy="6405498"/>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EECAE9FF-96BE-C6B8-DB20-3796DCC8FF64}"/>
              </a:ext>
            </a:extLst>
          </p:cNvPr>
          <p:cNvPicPr>
            <a:picLocks/>
          </p:cNvPicPr>
          <p:nvPr/>
        </p:nvPicPr>
        <p:blipFill>
          <a:blip r:embed="rId3" cstate="screen">
            <a:extLst>
              <a:ext uri="{28A0092B-C50C-407E-A947-70E740481C1C}">
                <a14:useLocalDpi xmlns:a14="http://schemas.microsoft.com/office/drawing/2010/main"/>
              </a:ext>
            </a:extLst>
          </a:blip>
          <a:stretch>
            <a:fillRect/>
          </a:stretch>
        </p:blipFill>
        <p:spPr>
          <a:xfrm>
            <a:off x="0" y="6405498"/>
            <a:ext cx="12192000" cy="492499"/>
          </a:xfrm>
          <a:prstGeom prst="rect">
            <a:avLst/>
          </a:prstGeom>
        </p:spPr>
      </p:pic>
      <p:sp>
        <p:nvSpPr>
          <p:cNvPr id="5" name="Slide Number Placeholder 4">
            <a:extLst>
              <a:ext uri="{FF2B5EF4-FFF2-40B4-BE49-F238E27FC236}">
                <a16:creationId xmlns:a16="http://schemas.microsoft.com/office/drawing/2014/main" id="{08F159C5-E0A1-7B34-1D7A-4BD1A7D17AF6}"/>
              </a:ext>
            </a:extLst>
          </p:cNvPr>
          <p:cNvSpPr>
            <a:spLocks noGrp="1"/>
          </p:cNvSpPr>
          <p:nvPr>
            <p:ph type="sldNum" sz="quarter" idx="12"/>
          </p:nvPr>
        </p:nvSpPr>
        <p:spPr/>
        <p:txBody>
          <a:bodyPr/>
          <a:lstStyle/>
          <a:p>
            <a:fld id="{19B51A1E-902D-48AF-9020-955120F399B6}" type="slidenum">
              <a:rPr lang="en-ZA" smtClean="0">
                <a:latin typeface="Segoe UI" panose="020B0502040204020203" pitchFamily="34" charset="0"/>
                <a:cs typeface="Segoe UI" panose="020B0502040204020203" pitchFamily="34" charset="0"/>
              </a:rPr>
              <a:pPr/>
              <a:t>11</a:t>
            </a:fld>
            <a:endParaRPr lang="en-ZA">
              <a:latin typeface="Segoe UI" panose="020B0502040204020203" pitchFamily="34" charset="0"/>
              <a:cs typeface="Segoe UI" panose="020B0502040204020203" pitchFamily="34" charset="0"/>
            </a:endParaRPr>
          </a:p>
        </p:txBody>
      </p:sp>
      <p:sp>
        <p:nvSpPr>
          <p:cNvPr id="20" name="Content Placeholder 3">
            <a:extLst>
              <a:ext uri="{FF2B5EF4-FFF2-40B4-BE49-F238E27FC236}">
                <a16:creationId xmlns:a16="http://schemas.microsoft.com/office/drawing/2014/main" id="{7FD36BC0-10EC-7167-1116-7F250D82A609}"/>
              </a:ext>
            </a:extLst>
          </p:cNvPr>
          <p:cNvSpPr txBox="1">
            <a:spLocks/>
          </p:cNvSpPr>
          <p:nvPr/>
        </p:nvSpPr>
        <p:spPr>
          <a:xfrm>
            <a:off x="5041625" y="2990864"/>
            <a:ext cx="6641626" cy="1789810"/>
          </a:xfrm>
          <a:prstGeom prst="rect">
            <a:avLst/>
          </a:prstGeom>
        </p:spPr>
        <p:txBody>
          <a:bodyPr/>
          <a:lst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ZA" sz="1400">
              <a:latin typeface="Segoe UI" panose="020B0502040204020203" pitchFamily="34" charset="0"/>
              <a:cs typeface="Segoe UI" panose="020B0502040204020203" pitchFamily="34" charset="0"/>
            </a:endParaRPr>
          </a:p>
        </p:txBody>
      </p:sp>
      <p:sp>
        <p:nvSpPr>
          <p:cNvPr id="17" name="Rectangle 16" descr="Accent block">
            <a:extLst>
              <a:ext uri="{FF2B5EF4-FFF2-40B4-BE49-F238E27FC236}">
                <a16:creationId xmlns:a16="http://schemas.microsoft.com/office/drawing/2014/main" id="{F914B4CB-FBEA-1531-0551-FA79552B38FD}"/>
              </a:ext>
              <a:ext uri="{C183D7F6-B498-43B3-948B-1728B52AA6E4}">
                <adec:decorative xmlns:adec="http://schemas.microsoft.com/office/drawing/2017/decorative" val="1"/>
              </a:ext>
            </a:extLst>
          </p:cNvPr>
          <p:cNvSpPr/>
          <p:nvPr/>
        </p:nvSpPr>
        <p:spPr>
          <a:xfrm>
            <a:off x="5041625" y="1027010"/>
            <a:ext cx="1984175" cy="114824"/>
          </a:xfrm>
          <a:prstGeom prst="rect">
            <a:avLst/>
          </a:prstGeom>
          <a:solidFill>
            <a:srgbClr val="1386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ZA">
              <a:latin typeface="Segoe UI" panose="020B0502040204020203" pitchFamily="34" charset="0"/>
              <a:cs typeface="Segoe UI" panose="020B0502040204020203" pitchFamily="34" charset="0"/>
            </a:endParaRPr>
          </a:p>
        </p:txBody>
      </p:sp>
      <p:sp>
        <p:nvSpPr>
          <p:cNvPr id="18" name="Title 1">
            <a:extLst>
              <a:ext uri="{FF2B5EF4-FFF2-40B4-BE49-F238E27FC236}">
                <a16:creationId xmlns:a16="http://schemas.microsoft.com/office/drawing/2014/main" id="{16044FE9-24C0-6409-D6D9-4FAF3A35FF4F}"/>
              </a:ext>
            </a:extLst>
          </p:cNvPr>
          <p:cNvSpPr txBox="1">
            <a:spLocks/>
          </p:cNvSpPr>
          <p:nvPr/>
        </p:nvSpPr>
        <p:spPr>
          <a:xfrm>
            <a:off x="5041625" y="1128659"/>
            <a:ext cx="6641900" cy="1124345"/>
          </a:xfrm>
          <a:prstGeom prst="rect">
            <a:avLst/>
          </a:prstGeom>
          <a:solidFill>
            <a:schemeClr val="bg1">
              <a:lumMod val="95000"/>
            </a:schemeClr>
          </a:solidFill>
        </p:spPr>
        <p:txBody>
          <a:bodyPr vert="horz" lIns="180000" tIns="180000" rIns="252000" bIns="180000" rtlCol="0" anchor="t">
            <a:noAutofit/>
          </a:bodyPr>
          <a:lstStyle>
            <a:lvl1pPr algn="r" defTabSz="914400" rtl="0" eaLnBrk="1" latinLnBrk="0" hangingPunct="1">
              <a:lnSpc>
                <a:spcPct val="90000"/>
              </a:lnSpc>
              <a:spcBef>
                <a:spcPct val="0"/>
              </a:spcBef>
              <a:buNone/>
              <a:defRPr lang="en-ZA" sz="6000" b="1" kern="1200" spc="-300" dirty="0">
                <a:solidFill>
                  <a:schemeClr val="tx1">
                    <a:lumMod val="75000"/>
                    <a:lumOff val="25000"/>
                  </a:schemeClr>
                </a:solidFill>
                <a:latin typeface="+mj-lt"/>
                <a:ea typeface="+mj-ea"/>
                <a:cs typeface="+mj-cs"/>
              </a:defRPr>
            </a:lvl1pPr>
          </a:lstStyle>
          <a:p>
            <a:pPr algn="l"/>
            <a:r>
              <a:rPr lang="en-US" sz="4800" dirty="0">
                <a:latin typeface="Segoe UI" panose="020B0502040204020203" pitchFamily="34" charset="0"/>
                <a:cs typeface="Segoe UI" panose="020B0502040204020203" pitchFamily="34" charset="0"/>
              </a:rPr>
              <a:t>Mytech HELP Center</a:t>
            </a:r>
          </a:p>
        </p:txBody>
      </p:sp>
      <p:sp>
        <p:nvSpPr>
          <p:cNvPr id="23" name="Text Placeholder 2">
            <a:extLst>
              <a:ext uri="{FF2B5EF4-FFF2-40B4-BE49-F238E27FC236}">
                <a16:creationId xmlns:a16="http://schemas.microsoft.com/office/drawing/2014/main" id="{09D83144-6DF8-C402-FA0E-0F7490ED24EE}"/>
              </a:ext>
            </a:extLst>
          </p:cNvPr>
          <p:cNvSpPr txBox="1">
            <a:spLocks/>
          </p:cNvSpPr>
          <p:nvPr/>
        </p:nvSpPr>
        <p:spPr>
          <a:xfrm>
            <a:off x="5041625" y="2228846"/>
            <a:ext cx="6641626" cy="590155"/>
          </a:xfrm>
          <a:prstGeom prst="rect">
            <a:avLst/>
          </a:prstGeom>
          <a:solidFill>
            <a:schemeClr val="tx1">
              <a:alpha val="80000"/>
            </a:schemeClr>
          </a:solidFill>
        </p:spPr>
        <p:txBody>
          <a:bodyPr vert="horz" lIns="180000" tIns="180000" rIns="180000" bIns="18000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mn-lt"/>
                <a:ea typeface="+mn-ea"/>
                <a:cs typeface="+mn-cs"/>
              </a:defRPr>
            </a:lvl1pPr>
            <a:lvl2pPr marL="266700" indent="0" algn="l" defTabSz="914400" rtl="0" eaLnBrk="1" latinLnBrk="0" hangingPunct="1">
              <a:lnSpc>
                <a:spcPct val="90000"/>
              </a:lnSpc>
              <a:spcBef>
                <a:spcPts val="500"/>
              </a:spcBef>
              <a:buFont typeface="Arial" panose="020B0604020202020204" pitchFamily="34" charset="0"/>
              <a:buNone/>
              <a:defRPr sz="1600" kern="1200">
                <a:solidFill>
                  <a:schemeClr val="tx1">
                    <a:lumMod val="75000"/>
                    <a:lumOff val="25000"/>
                  </a:schemeClr>
                </a:solidFill>
                <a:latin typeface="+mn-lt"/>
                <a:ea typeface="+mn-ea"/>
                <a:cs typeface="+mn-cs"/>
              </a:defRPr>
            </a:lvl2pPr>
            <a:lvl3pPr marL="5429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3pPr>
            <a:lvl4pPr marL="8096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4pPr>
            <a:lvl5pPr marL="10763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ZA" sz="2400" b="1" dirty="0">
                <a:latin typeface="Segoe UI" panose="020B0502040204020203" pitchFamily="34" charset="0"/>
                <a:cs typeface="Segoe UI" panose="020B0502040204020203" pitchFamily="34" charset="0"/>
              </a:rPr>
              <a:t>Logging in for the first time</a:t>
            </a:r>
          </a:p>
        </p:txBody>
      </p:sp>
      <p:sp>
        <p:nvSpPr>
          <p:cNvPr id="3" name="TextBox 2">
            <a:extLst>
              <a:ext uri="{FF2B5EF4-FFF2-40B4-BE49-F238E27FC236}">
                <a16:creationId xmlns:a16="http://schemas.microsoft.com/office/drawing/2014/main" id="{CEC7348C-BA1B-547F-236C-0D3981903ADB}"/>
              </a:ext>
            </a:extLst>
          </p:cNvPr>
          <p:cNvSpPr txBox="1"/>
          <p:nvPr/>
        </p:nvSpPr>
        <p:spPr>
          <a:xfrm>
            <a:off x="5462539" y="3428999"/>
            <a:ext cx="6641626" cy="2862322"/>
          </a:xfrm>
          <a:prstGeom prst="rect">
            <a:avLst/>
          </a:prstGeom>
          <a:noFill/>
        </p:spPr>
        <p:txBody>
          <a:bodyPr wrap="square" rtlCol="0">
            <a:spAutoFit/>
          </a:bodyPr>
          <a:lstStyle/>
          <a:p>
            <a:pPr marL="285750" indent="-285750">
              <a:buFont typeface="Arial" panose="020B0604020202020204" pitchFamily="34" charset="0"/>
              <a:buChar char="•"/>
            </a:pPr>
            <a:r>
              <a:rPr lang="en-US" sz="2400" b="1" dirty="0">
                <a:solidFill>
                  <a:srgbClr val="1386C9"/>
                </a:solidFill>
                <a:latin typeface="Segoe UI" panose="020B0502040204020203" pitchFamily="34" charset="0"/>
                <a:cs typeface="Segoe UI" panose="020B0502040204020203" pitchFamily="34" charset="0"/>
              </a:rPr>
              <a:t>Coming Soon (CPI Tenant Migration)…</a:t>
            </a:r>
            <a:br>
              <a:rPr lang="en-US" sz="2400" b="1" dirty="0">
                <a:solidFill>
                  <a:srgbClr val="1386C9"/>
                </a:solidFill>
                <a:latin typeface="Segoe UI" panose="020B0502040204020203" pitchFamily="34" charset="0"/>
                <a:cs typeface="Segoe UI" panose="020B0502040204020203" pitchFamily="34" charset="0"/>
              </a:rPr>
            </a:br>
            <a:r>
              <a:rPr lang="en-US" sz="2400" b="1" dirty="0">
                <a:solidFill>
                  <a:srgbClr val="1386C9"/>
                </a:solidFill>
                <a:latin typeface="Segoe UI" panose="020B0502040204020203" pitchFamily="34" charset="0"/>
                <a:cs typeface="Segoe UI" panose="020B0502040204020203" pitchFamily="34" charset="0"/>
              </a:rPr>
              <a:t>When prompted for a new Microsoft password you will see this window again.</a:t>
            </a:r>
            <a:br>
              <a:rPr lang="en-US" sz="2400" b="1" dirty="0">
                <a:solidFill>
                  <a:srgbClr val="1386C9"/>
                </a:solidFill>
                <a:latin typeface="Segoe UI" panose="020B0502040204020203" pitchFamily="34" charset="0"/>
                <a:cs typeface="Segoe UI" panose="020B0502040204020203" pitchFamily="34" charset="0"/>
              </a:rPr>
            </a:br>
            <a:br>
              <a:rPr lang="en-US" sz="2400" b="1" dirty="0">
                <a:solidFill>
                  <a:srgbClr val="1386C9"/>
                </a:solidFill>
                <a:latin typeface="Segoe UI" panose="020B0502040204020203" pitchFamily="34" charset="0"/>
                <a:cs typeface="Segoe UI" panose="020B0502040204020203" pitchFamily="34" charset="0"/>
              </a:rPr>
            </a:br>
            <a:r>
              <a:rPr lang="en-US" sz="2400" b="1" dirty="0">
                <a:solidFill>
                  <a:srgbClr val="1386C9"/>
                </a:solidFill>
                <a:latin typeface="Segoe UI" panose="020B0502040204020203" pitchFamily="34" charset="0"/>
                <a:cs typeface="Segoe UI" panose="020B0502040204020203" pitchFamily="34" charset="0"/>
              </a:rPr>
              <a:t>Select “Microsoft” to continue with </a:t>
            </a:r>
            <a:br>
              <a:rPr lang="en-US" sz="2400" b="1" dirty="0">
                <a:solidFill>
                  <a:srgbClr val="1386C9"/>
                </a:solidFill>
                <a:latin typeface="Segoe UI" panose="020B0502040204020203" pitchFamily="34" charset="0"/>
                <a:cs typeface="Segoe UI" panose="020B0502040204020203" pitchFamily="34" charset="0"/>
              </a:rPr>
            </a:br>
            <a:r>
              <a:rPr lang="en-US" sz="2400" b="1" dirty="0">
                <a:solidFill>
                  <a:srgbClr val="1386C9"/>
                </a:solidFill>
                <a:latin typeface="Segoe UI" panose="020B0502040204020203" pitchFamily="34" charset="0"/>
                <a:cs typeface="Segoe UI" panose="020B0502040204020203" pitchFamily="34" charset="0"/>
              </a:rPr>
              <a:t>Single Sign On</a:t>
            </a:r>
          </a:p>
          <a:p>
            <a:pPr lvl="2"/>
            <a:endParaRPr lang="en-US" dirty="0">
              <a:solidFill>
                <a:srgbClr val="414141"/>
              </a:solidFill>
              <a:latin typeface="Segoe UI" panose="020B0502040204020203" pitchFamily="34" charset="0"/>
              <a:cs typeface="Segoe UI" panose="020B0502040204020203" pitchFamily="34" charset="0"/>
            </a:endParaRPr>
          </a:p>
          <a:p>
            <a:endParaRPr lang="en-US" dirty="0"/>
          </a:p>
        </p:txBody>
      </p:sp>
      <p:pic>
        <p:nvPicPr>
          <p:cNvPr id="4" name="Picture 3">
            <a:extLst>
              <a:ext uri="{FF2B5EF4-FFF2-40B4-BE49-F238E27FC236}">
                <a16:creationId xmlns:a16="http://schemas.microsoft.com/office/drawing/2014/main" id="{82A20EBC-D055-89E9-4955-FA2BD1B4BADC}"/>
              </a:ext>
            </a:extLst>
          </p:cNvPr>
          <p:cNvPicPr>
            <a:picLocks noChangeAspect="1"/>
          </p:cNvPicPr>
          <p:nvPr/>
        </p:nvPicPr>
        <p:blipFill>
          <a:blip r:embed="rId4"/>
          <a:stretch>
            <a:fillRect/>
          </a:stretch>
        </p:blipFill>
        <p:spPr>
          <a:xfrm>
            <a:off x="766740" y="894996"/>
            <a:ext cx="3286584" cy="5068007"/>
          </a:xfrm>
          <a:prstGeom prst="rect">
            <a:avLst/>
          </a:prstGeom>
        </p:spPr>
      </p:pic>
      <p:sp>
        <p:nvSpPr>
          <p:cNvPr id="14" name="Oval 13">
            <a:extLst>
              <a:ext uri="{FF2B5EF4-FFF2-40B4-BE49-F238E27FC236}">
                <a16:creationId xmlns:a16="http://schemas.microsoft.com/office/drawing/2014/main" id="{C7B8C0AF-2FFC-04D1-53B0-CEA7B7B9945C}"/>
              </a:ext>
            </a:extLst>
          </p:cNvPr>
          <p:cNvSpPr/>
          <p:nvPr/>
        </p:nvSpPr>
        <p:spPr>
          <a:xfrm>
            <a:off x="852289" y="3594781"/>
            <a:ext cx="3021215" cy="876799"/>
          </a:xfrm>
          <a:prstGeom prst="ellipse">
            <a:avLst/>
          </a:prstGeom>
          <a:noFill/>
          <a:ln w="57150">
            <a:solidFill>
              <a:srgbClr val="1386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43069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CBA98BE-F0F3-4305-9B19-92EF753CE565}"/>
              </a:ext>
            </a:extLst>
          </p:cNvPr>
          <p:cNvPicPr>
            <a:picLocks/>
          </p:cNvPicPr>
          <p:nvPr/>
        </p:nvPicPr>
        <p:blipFill>
          <a:blip r:embed="rId3" cstate="screen">
            <a:extLst>
              <a:ext uri="{28A0092B-C50C-407E-A947-70E740481C1C}">
                <a14:useLocalDpi xmlns:a14="http://schemas.microsoft.com/office/drawing/2010/main"/>
              </a:ext>
            </a:extLst>
          </a:blip>
          <a:stretch>
            <a:fillRect/>
          </a:stretch>
        </p:blipFill>
        <p:spPr>
          <a:xfrm>
            <a:off x="0" y="6405498"/>
            <a:ext cx="12192000" cy="492499"/>
          </a:xfrm>
          <a:prstGeom prst="rect">
            <a:avLst/>
          </a:prstGeom>
        </p:spPr>
      </p:pic>
      <p:sp>
        <p:nvSpPr>
          <p:cNvPr id="5" name="Slide Number Placeholder 4">
            <a:extLst>
              <a:ext uri="{FF2B5EF4-FFF2-40B4-BE49-F238E27FC236}">
                <a16:creationId xmlns:a16="http://schemas.microsoft.com/office/drawing/2014/main" id="{BDD5A594-D852-43BB-B591-E9D9027253BD}"/>
              </a:ext>
            </a:extLst>
          </p:cNvPr>
          <p:cNvSpPr>
            <a:spLocks noGrp="1"/>
          </p:cNvSpPr>
          <p:nvPr>
            <p:ph type="sldNum" sz="quarter" idx="12"/>
          </p:nvPr>
        </p:nvSpPr>
        <p:spPr/>
        <p:txBody>
          <a:bodyPr/>
          <a:lstStyle/>
          <a:p>
            <a:fld id="{19B51A1E-902D-48AF-9020-955120F399B6}" type="slidenum">
              <a:rPr lang="en-ZA" smtClean="0">
                <a:latin typeface="Segoe UI" panose="020B0502040204020203" pitchFamily="34" charset="0"/>
                <a:cs typeface="Segoe UI" panose="020B0502040204020203" pitchFamily="34" charset="0"/>
              </a:rPr>
              <a:pPr/>
              <a:t>12</a:t>
            </a:fld>
            <a:endParaRPr lang="en-ZA">
              <a:latin typeface="Segoe UI" panose="020B0502040204020203" pitchFamily="34" charset="0"/>
              <a:cs typeface="Segoe UI" panose="020B0502040204020203" pitchFamily="34" charset="0"/>
            </a:endParaRPr>
          </a:p>
        </p:txBody>
      </p:sp>
      <p:sp>
        <p:nvSpPr>
          <p:cNvPr id="26" name="Rectangle 25"/>
          <p:cNvSpPr/>
          <p:nvPr/>
        </p:nvSpPr>
        <p:spPr>
          <a:xfrm>
            <a:off x="0" y="0"/>
            <a:ext cx="12192000" cy="640549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856343" y="2583542"/>
            <a:ext cx="10479314" cy="830997"/>
          </a:xfrm>
          <a:prstGeom prst="rect">
            <a:avLst/>
          </a:prstGeom>
          <a:noFill/>
        </p:spPr>
        <p:txBody>
          <a:bodyPr wrap="square" rtlCol="0">
            <a:spAutoFit/>
          </a:bodyPr>
          <a:lstStyle/>
          <a:p>
            <a:pPr algn="ctr"/>
            <a:r>
              <a:rPr lang="en-US" sz="4800" b="1" dirty="0">
                <a:solidFill>
                  <a:schemeClr val="bg1"/>
                </a:solidFill>
                <a:latin typeface="Segoe UI" panose="020B0502040204020203" pitchFamily="34" charset="0"/>
                <a:cs typeface="Segoe UI" panose="020B0502040204020203" pitchFamily="34" charset="0"/>
              </a:rPr>
              <a:t>How to Create a Service Ticket</a:t>
            </a:r>
          </a:p>
        </p:txBody>
      </p:sp>
    </p:spTree>
    <p:extLst>
      <p:ext uri="{BB962C8B-B14F-4D97-AF65-F5344CB8AC3E}">
        <p14:creationId xmlns:p14="http://schemas.microsoft.com/office/powerpoint/2010/main" val="33988788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236E6127-BD2E-481C-8972-0EA1533A1E7C}"/>
              </a:ext>
            </a:extLst>
          </p:cNvPr>
          <p:cNvPicPr>
            <a:picLocks noChangeAspect="1"/>
          </p:cNvPicPr>
          <p:nvPr/>
        </p:nvPicPr>
        <p:blipFill rotWithShape="1">
          <a:blip r:embed="rId3"/>
          <a:srcRect b="19124"/>
          <a:stretch/>
        </p:blipFill>
        <p:spPr>
          <a:xfrm>
            <a:off x="0" y="-26855"/>
            <a:ext cx="12220526" cy="6432353"/>
          </a:xfrm>
          <a:prstGeom prst="rect">
            <a:avLst/>
          </a:prstGeom>
        </p:spPr>
      </p:pic>
      <p:sp>
        <p:nvSpPr>
          <p:cNvPr id="22" name="Rounded Rectangle 21"/>
          <p:cNvSpPr/>
          <p:nvPr/>
        </p:nvSpPr>
        <p:spPr>
          <a:xfrm>
            <a:off x="820068" y="3669221"/>
            <a:ext cx="6354044" cy="1480295"/>
          </a:xfrm>
          <a:prstGeom prst="roundRect">
            <a:avLst/>
          </a:prstGeom>
          <a:solidFill>
            <a:srgbClr val="41414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rIns="274320" rtlCol="0" anchor="ctr"/>
          <a:lstStyle/>
          <a:p>
            <a:r>
              <a:rPr lang="en-US" sz="2800" b="1" dirty="0">
                <a:solidFill>
                  <a:schemeClr val="bg1"/>
                </a:solidFill>
                <a:latin typeface="Segoe UI" panose="020B0502040204020203" pitchFamily="34" charset="0"/>
                <a:cs typeface="Segoe UI" panose="020B0502040204020203" pitchFamily="34" charset="0"/>
              </a:rPr>
              <a:t>Click </a:t>
            </a:r>
            <a:r>
              <a:rPr lang="en-US" sz="2800" b="1" u="sng" dirty="0">
                <a:solidFill>
                  <a:schemeClr val="bg1"/>
                </a:solidFill>
                <a:latin typeface="Segoe UI" panose="020B0502040204020203" pitchFamily="34" charset="0"/>
                <a:cs typeface="Segoe UI" panose="020B0502040204020203" pitchFamily="34" charset="0"/>
              </a:rPr>
              <a:t>I need help with… </a:t>
            </a:r>
          </a:p>
        </p:txBody>
      </p:sp>
      <p:sp>
        <p:nvSpPr>
          <p:cNvPr id="9" name="Oval 8"/>
          <p:cNvSpPr/>
          <p:nvPr/>
        </p:nvSpPr>
        <p:spPr>
          <a:xfrm>
            <a:off x="5971132" y="3454725"/>
            <a:ext cx="1955800" cy="1955800"/>
          </a:xfrm>
          <a:prstGeom prst="ellipse">
            <a:avLst/>
          </a:prstGeom>
          <a:solidFill>
            <a:srgbClr val="1386C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STEP </a:t>
            </a:r>
          </a:p>
          <a:p>
            <a:pPr algn="ctr"/>
            <a:r>
              <a:rPr lang="en-US" sz="3600" b="1" dirty="0">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1</a:t>
            </a:r>
          </a:p>
        </p:txBody>
      </p:sp>
      <p:pic>
        <p:nvPicPr>
          <p:cNvPr id="8" name="Picture 7"/>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20840696">
            <a:off x="5928990" y="1782220"/>
            <a:ext cx="7636385" cy="4877864"/>
          </a:xfrm>
          <a:prstGeom prst="ellipse">
            <a:avLst/>
          </a:prstGeom>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DCBA98BE-F0F3-4305-9B19-92EF753CE565}"/>
              </a:ext>
            </a:extLst>
          </p:cNvPr>
          <p:cNvPicPr>
            <a:picLocks/>
          </p:cNvPicPr>
          <p:nvPr/>
        </p:nvPicPr>
        <p:blipFill>
          <a:blip r:embed="rId5" cstate="screen">
            <a:extLst>
              <a:ext uri="{28A0092B-C50C-407E-A947-70E740481C1C}">
                <a14:useLocalDpi xmlns:a14="http://schemas.microsoft.com/office/drawing/2010/main"/>
              </a:ext>
            </a:extLst>
          </a:blip>
          <a:stretch>
            <a:fillRect/>
          </a:stretch>
        </p:blipFill>
        <p:spPr>
          <a:xfrm>
            <a:off x="0" y="6405498"/>
            <a:ext cx="12192000" cy="492499"/>
          </a:xfrm>
          <a:prstGeom prst="rect">
            <a:avLst/>
          </a:prstGeom>
        </p:spPr>
      </p:pic>
      <p:sp>
        <p:nvSpPr>
          <p:cNvPr id="5" name="Slide Number Placeholder 4">
            <a:extLst>
              <a:ext uri="{FF2B5EF4-FFF2-40B4-BE49-F238E27FC236}">
                <a16:creationId xmlns:a16="http://schemas.microsoft.com/office/drawing/2014/main" id="{BDD5A594-D852-43BB-B591-E9D9027253BD}"/>
              </a:ext>
            </a:extLst>
          </p:cNvPr>
          <p:cNvSpPr>
            <a:spLocks noGrp="1"/>
          </p:cNvSpPr>
          <p:nvPr>
            <p:ph type="sldNum" sz="quarter" idx="12"/>
          </p:nvPr>
        </p:nvSpPr>
        <p:spPr/>
        <p:txBody>
          <a:bodyPr/>
          <a:lstStyle/>
          <a:p>
            <a:fld id="{19B51A1E-902D-48AF-9020-955120F399B6}" type="slidenum">
              <a:rPr lang="en-ZA" smtClean="0">
                <a:latin typeface="Segoe UI" panose="020B0502040204020203" pitchFamily="34" charset="0"/>
                <a:cs typeface="Segoe UI" panose="020B0502040204020203" pitchFamily="34" charset="0"/>
              </a:rPr>
              <a:pPr/>
              <a:t>13</a:t>
            </a:fld>
            <a:endParaRPr lang="en-ZA">
              <a:latin typeface="Segoe UI" panose="020B0502040204020203" pitchFamily="34" charset="0"/>
              <a:cs typeface="Segoe UI" panose="020B0502040204020203" pitchFamily="34" charset="0"/>
            </a:endParaRPr>
          </a:p>
        </p:txBody>
      </p:sp>
      <p:sp>
        <p:nvSpPr>
          <p:cNvPr id="13" name="Rectangle 12">
            <a:extLst>
              <a:ext uri="{FF2B5EF4-FFF2-40B4-BE49-F238E27FC236}">
                <a16:creationId xmlns:a16="http://schemas.microsoft.com/office/drawing/2014/main" id="{AC44E99E-4E5B-4527-9660-42D47C6EE30E}"/>
              </a:ext>
            </a:extLst>
          </p:cNvPr>
          <p:cNvSpPr/>
          <p:nvPr/>
        </p:nvSpPr>
        <p:spPr>
          <a:xfrm>
            <a:off x="2007704" y="69574"/>
            <a:ext cx="2132496" cy="24667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4A26D1DD-EED2-4683-B3B7-59931C136B50}"/>
              </a:ext>
            </a:extLst>
          </p:cNvPr>
          <p:cNvSpPr/>
          <p:nvPr/>
        </p:nvSpPr>
        <p:spPr>
          <a:xfrm>
            <a:off x="10397066" y="-8466"/>
            <a:ext cx="1794933" cy="441324"/>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4" name="Rectangle: Rounded Corners 13">
            <a:extLst>
              <a:ext uri="{FF2B5EF4-FFF2-40B4-BE49-F238E27FC236}">
                <a16:creationId xmlns:a16="http://schemas.microsoft.com/office/drawing/2014/main" id="{B6F92FC1-3BF0-494D-9309-BE31B8A76822}"/>
              </a:ext>
            </a:extLst>
          </p:cNvPr>
          <p:cNvSpPr/>
          <p:nvPr/>
        </p:nvSpPr>
        <p:spPr>
          <a:xfrm>
            <a:off x="2851683" y="667195"/>
            <a:ext cx="2414583" cy="1568005"/>
          </a:xfrm>
          <a:prstGeom prst="roundRect">
            <a:avLst/>
          </a:prstGeom>
          <a:noFill/>
          <a:ln w="57150">
            <a:solidFill>
              <a:srgbClr val="1386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Rounded Corners 22">
            <a:extLst>
              <a:ext uri="{FF2B5EF4-FFF2-40B4-BE49-F238E27FC236}">
                <a16:creationId xmlns:a16="http://schemas.microsoft.com/office/drawing/2014/main" id="{6E6DB963-C64C-4D23-AD21-44C19FCBC927}"/>
              </a:ext>
            </a:extLst>
          </p:cNvPr>
          <p:cNvSpPr/>
          <p:nvPr/>
        </p:nvSpPr>
        <p:spPr>
          <a:xfrm>
            <a:off x="43247" y="923320"/>
            <a:ext cx="1964457" cy="443827"/>
          </a:xfrm>
          <a:prstGeom prst="roundRect">
            <a:avLst/>
          </a:prstGeom>
          <a:noFill/>
          <a:ln w="57150">
            <a:solidFill>
              <a:srgbClr val="1386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Rounded Corners 25">
            <a:extLst>
              <a:ext uri="{FF2B5EF4-FFF2-40B4-BE49-F238E27FC236}">
                <a16:creationId xmlns:a16="http://schemas.microsoft.com/office/drawing/2014/main" id="{4EE3625E-7173-4501-A711-D3D2C55C5146}"/>
              </a:ext>
            </a:extLst>
          </p:cNvPr>
          <p:cNvSpPr/>
          <p:nvPr/>
        </p:nvSpPr>
        <p:spPr>
          <a:xfrm>
            <a:off x="43247" y="2732895"/>
            <a:ext cx="1964457" cy="443827"/>
          </a:xfrm>
          <a:prstGeom prst="roundRect">
            <a:avLst/>
          </a:prstGeom>
          <a:noFill/>
          <a:ln w="57150">
            <a:solidFill>
              <a:srgbClr val="1386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52264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E9A18B6-3291-406E-89F9-918A97A880BD}"/>
              </a:ext>
            </a:extLst>
          </p:cNvPr>
          <p:cNvPicPr>
            <a:picLocks noChangeAspect="1"/>
          </p:cNvPicPr>
          <p:nvPr/>
        </p:nvPicPr>
        <p:blipFill rotWithShape="1">
          <a:blip r:embed="rId3"/>
          <a:srcRect b="17960"/>
          <a:stretch/>
        </p:blipFill>
        <p:spPr>
          <a:xfrm>
            <a:off x="0" y="39997"/>
            <a:ext cx="12192000" cy="6346746"/>
          </a:xfrm>
          <a:prstGeom prst="rect">
            <a:avLst/>
          </a:prstGeom>
        </p:spPr>
      </p:pic>
      <p:sp>
        <p:nvSpPr>
          <p:cNvPr id="6" name="Rectangle 5">
            <a:extLst>
              <a:ext uri="{FF2B5EF4-FFF2-40B4-BE49-F238E27FC236}">
                <a16:creationId xmlns:a16="http://schemas.microsoft.com/office/drawing/2014/main" id="{0EBF2C8F-2F2E-49BD-A432-0E6C8B31F75B}"/>
              </a:ext>
            </a:extLst>
          </p:cNvPr>
          <p:cNvSpPr/>
          <p:nvPr/>
        </p:nvSpPr>
        <p:spPr>
          <a:xfrm>
            <a:off x="2514600" y="1219200"/>
            <a:ext cx="6896100" cy="50419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4A7F75D0-C46C-4CF1-BB41-B5A54CFA41B8}"/>
              </a:ext>
            </a:extLst>
          </p:cNvPr>
          <p:cNvPicPr>
            <a:picLocks noChangeAspect="1"/>
          </p:cNvPicPr>
          <p:nvPr/>
        </p:nvPicPr>
        <p:blipFill rotWithShape="1">
          <a:blip r:embed="rId4"/>
          <a:srcRect b="70101"/>
          <a:stretch/>
        </p:blipFill>
        <p:spPr>
          <a:xfrm>
            <a:off x="2514600" y="1198132"/>
            <a:ext cx="6343650" cy="1409701"/>
          </a:xfrm>
          <a:prstGeom prst="rect">
            <a:avLst/>
          </a:prstGeom>
        </p:spPr>
      </p:pic>
      <p:pic>
        <p:nvPicPr>
          <p:cNvPr id="21" name="Picture 20">
            <a:extLst>
              <a:ext uri="{FF2B5EF4-FFF2-40B4-BE49-F238E27FC236}">
                <a16:creationId xmlns:a16="http://schemas.microsoft.com/office/drawing/2014/main" id="{DCBA98BE-F0F3-4305-9B19-92EF753CE565}"/>
              </a:ext>
            </a:extLst>
          </p:cNvPr>
          <p:cNvPicPr>
            <a:picLocks/>
          </p:cNvPicPr>
          <p:nvPr/>
        </p:nvPicPr>
        <p:blipFill>
          <a:blip r:embed="rId5" cstate="screen">
            <a:extLst>
              <a:ext uri="{28A0092B-C50C-407E-A947-70E740481C1C}">
                <a14:useLocalDpi xmlns:a14="http://schemas.microsoft.com/office/drawing/2010/main"/>
              </a:ext>
            </a:extLst>
          </a:blip>
          <a:stretch>
            <a:fillRect/>
          </a:stretch>
        </p:blipFill>
        <p:spPr>
          <a:xfrm>
            <a:off x="0" y="6405498"/>
            <a:ext cx="12192000" cy="492499"/>
          </a:xfrm>
          <a:prstGeom prst="rect">
            <a:avLst/>
          </a:prstGeom>
        </p:spPr>
      </p:pic>
      <p:sp>
        <p:nvSpPr>
          <p:cNvPr id="22" name="Slide Number Placeholder 4">
            <a:extLst>
              <a:ext uri="{FF2B5EF4-FFF2-40B4-BE49-F238E27FC236}">
                <a16:creationId xmlns:a16="http://schemas.microsoft.com/office/drawing/2014/main" id="{BDD5A594-D852-43BB-B591-E9D9027253BD}"/>
              </a:ext>
            </a:extLst>
          </p:cNvPr>
          <p:cNvSpPr>
            <a:spLocks noGrp="1"/>
          </p:cNvSpPr>
          <p:nvPr>
            <p:ph type="sldNum" sz="quarter" idx="12"/>
          </p:nvPr>
        </p:nvSpPr>
        <p:spPr>
          <a:xfrm>
            <a:off x="11760000" y="6386743"/>
            <a:ext cx="432000" cy="416607"/>
          </a:xfrm>
        </p:spPr>
        <p:txBody>
          <a:bodyPr/>
          <a:lstStyle/>
          <a:p>
            <a:fld id="{19B51A1E-902D-48AF-9020-955120F399B6}" type="slidenum">
              <a:rPr lang="en-ZA" smtClean="0"/>
              <a:pPr/>
              <a:t>14</a:t>
            </a:fld>
            <a:endParaRPr lang="en-ZA"/>
          </a:p>
        </p:txBody>
      </p:sp>
      <p:pic>
        <p:nvPicPr>
          <p:cNvPr id="17" name="Picture 16">
            <a:extLst>
              <a:ext uri="{FF2B5EF4-FFF2-40B4-BE49-F238E27FC236}">
                <a16:creationId xmlns:a16="http://schemas.microsoft.com/office/drawing/2014/main" id="{9838D894-BE45-4B61-BDE6-700F42065CDB}"/>
              </a:ext>
            </a:extLst>
          </p:cNvPr>
          <p:cNvPicPr>
            <a:picLocks noChangeAspect="1"/>
          </p:cNvPicPr>
          <p:nvPr/>
        </p:nvPicPr>
        <p:blipFill>
          <a:blip r:embed="rId6"/>
          <a:stretch>
            <a:fillRect/>
          </a:stretch>
        </p:blipFill>
        <p:spPr>
          <a:xfrm>
            <a:off x="2590800" y="2649237"/>
            <a:ext cx="6191250" cy="3086100"/>
          </a:xfrm>
          <a:prstGeom prst="rect">
            <a:avLst/>
          </a:prstGeom>
        </p:spPr>
      </p:pic>
      <p:pic>
        <p:nvPicPr>
          <p:cNvPr id="3" name="Picture 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flipH="1">
            <a:off x="-313305" y="1902982"/>
            <a:ext cx="6489736" cy="4484722"/>
          </a:xfrm>
          <a:prstGeom prst="rect">
            <a:avLst/>
          </a:prstGeom>
          <a:effectLst>
            <a:outerShdw blurRad="50800" dist="38100" dir="2700000" algn="tl" rotWithShape="0">
              <a:prstClr val="black">
                <a:alpha val="40000"/>
              </a:prstClr>
            </a:outerShdw>
          </a:effectLst>
        </p:spPr>
      </p:pic>
      <p:sp>
        <p:nvSpPr>
          <p:cNvPr id="28" name="Rounded Rectangle 27"/>
          <p:cNvSpPr/>
          <p:nvPr/>
        </p:nvSpPr>
        <p:spPr>
          <a:xfrm>
            <a:off x="5173133" y="4708637"/>
            <a:ext cx="5818516" cy="1409700"/>
          </a:xfrm>
          <a:prstGeom prst="roundRect">
            <a:avLst/>
          </a:prstGeom>
          <a:solidFill>
            <a:srgbClr val="41414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rIns="274320" rtlCol="0" anchor="ctr"/>
          <a:lstStyle/>
          <a:p>
            <a:pPr algn="r"/>
            <a:r>
              <a:rPr lang="en-US" sz="2400" b="1" dirty="0">
                <a:solidFill>
                  <a:schemeClr val="bg1"/>
                </a:solidFill>
                <a:latin typeface="Segoe UI" panose="020B0502040204020203" pitchFamily="34" charset="0"/>
                <a:cs typeface="Segoe UI" panose="020B0502040204020203" pitchFamily="34" charset="0"/>
              </a:rPr>
              <a:t>Choose the category that </a:t>
            </a:r>
          </a:p>
          <a:p>
            <a:pPr algn="r"/>
            <a:r>
              <a:rPr lang="en-US" sz="2400" b="1" dirty="0">
                <a:solidFill>
                  <a:schemeClr val="bg1"/>
                </a:solidFill>
                <a:latin typeface="Segoe UI" panose="020B0502040204020203" pitchFamily="34" charset="0"/>
                <a:cs typeface="Segoe UI" panose="020B0502040204020203" pitchFamily="34" charset="0"/>
              </a:rPr>
              <a:t>best matches your request.</a:t>
            </a:r>
          </a:p>
        </p:txBody>
      </p:sp>
      <p:sp>
        <p:nvSpPr>
          <p:cNvPr id="29" name="Oval 28"/>
          <p:cNvSpPr/>
          <p:nvPr/>
        </p:nvSpPr>
        <p:spPr>
          <a:xfrm>
            <a:off x="4220631" y="4391120"/>
            <a:ext cx="1955800" cy="1955800"/>
          </a:xfrm>
          <a:prstGeom prst="ellipse">
            <a:avLst/>
          </a:prstGeom>
          <a:solidFill>
            <a:srgbClr val="1386C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STEP </a:t>
            </a:r>
          </a:p>
          <a:p>
            <a:pPr algn="ctr"/>
            <a:r>
              <a:rPr lang="en-US" sz="3600" b="1">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2</a:t>
            </a:r>
          </a:p>
        </p:txBody>
      </p:sp>
    </p:spTree>
    <p:extLst>
      <p:ext uri="{BB962C8B-B14F-4D97-AF65-F5344CB8AC3E}">
        <p14:creationId xmlns:p14="http://schemas.microsoft.com/office/powerpoint/2010/main" val="26389859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A screenshot of a computer screen">
            <a:extLst>
              <a:ext uri="{FF2B5EF4-FFF2-40B4-BE49-F238E27FC236}">
                <a16:creationId xmlns:a16="http://schemas.microsoft.com/office/drawing/2014/main" id="{21E6D8FA-0FD6-A616-B558-76436EFB4118}"/>
              </a:ext>
            </a:extLst>
          </p:cNvPr>
          <p:cNvPicPr>
            <a:picLocks noChangeAspect="1"/>
          </p:cNvPicPr>
          <p:nvPr/>
        </p:nvPicPr>
        <p:blipFill>
          <a:blip r:embed="rId3"/>
          <a:stretch>
            <a:fillRect/>
          </a:stretch>
        </p:blipFill>
        <p:spPr>
          <a:xfrm>
            <a:off x="0" y="0"/>
            <a:ext cx="10047758" cy="6319285"/>
          </a:xfrm>
          <a:prstGeom prst="rect">
            <a:avLst/>
          </a:prstGeom>
        </p:spPr>
      </p:pic>
      <p:pic>
        <p:nvPicPr>
          <p:cNvPr id="9" name="Picture 8">
            <a:extLst>
              <a:ext uri="{FF2B5EF4-FFF2-40B4-BE49-F238E27FC236}">
                <a16:creationId xmlns:a16="http://schemas.microsoft.com/office/drawing/2014/main" id="{DCBA98BE-F0F3-4305-9B19-92EF753CE565}"/>
              </a:ext>
            </a:extLst>
          </p:cNvPr>
          <p:cNvPicPr>
            <a:picLocks/>
          </p:cNvPicPr>
          <p:nvPr/>
        </p:nvPicPr>
        <p:blipFill>
          <a:blip r:embed="rId4" cstate="screen">
            <a:extLst>
              <a:ext uri="{28A0092B-C50C-407E-A947-70E740481C1C}">
                <a14:useLocalDpi xmlns:a14="http://schemas.microsoft.com/office/drawing/2010/main"/>
              </a:ext>
            </a:extLst>
          </a:blip>
          <a:stretch>
            <a:fillRect/>
          </a:stretch>
        </p:blipFill>
        <p:spPr>
          <a:xfrm>
            <a:off x="0" y="6419315"/>
            <a:ext cx="12192000" cy="492499"/>
          </a:xfrm>
          <a:prstGeom prst="rect">
            <a:avLst/>
          </a:prstGeom>
        </p:spPr>
      </p:pic>
      <p:sp>
        <p:nvSpPr>
          <p:cNvPr id="10" name="Slide Number Placeholder 4">
            <a:extLst>
              <a:ext uri="{FF2B5EF4-FFF2-40B4-BE49-F238E27FC236}">
                <a16:creationId xmlns:a16="http://schemas.microsoft.com/office/drawing/2014/main" id="{BDD5A594-D852-43BB-B591-E9D9027253BD}"/>
              </a:ext>
            </a:extLst>
          </p:cNvPr>
          <p:cNvSpPr>
            <a:spLocks noGrp="1"/>
          </p:cNvSpPr>
          <p:nvPr>
            <p:ph type="sldNum" sz="quarter" idx="12"/>
          </p:nvPr>
        </p:nvSpPr>
        <p:spPr>
          <a:xfrm>
            <a:off x="11760000" y="6385168"/>
            <a:ext cx="432000" cy="432000"/>
          </a:xfrm>
        </p:spPr>
        <p:txBody>
          <a:bodyPr/>
          <a:lstStyle/>
          <a:p>
            <a:fld id="{19B51A1E-902D-48AF-9020-955120F399B6}" type="slidenum">
              <a:rPr lang="en-ZA" smtClean="0"/>
              <a:pPr/>
              <a:t>15</a:t>
            </a:fld>
            <a:endParaRPr lang="en-ZA"/>
          </a:p>
        </p:txBody>
      </p:sp>
      <p:sp>
        <p:nvSpPr>
          <p:cNvPr id="30" name="Rounded Rectangle 29"/>
          <p:cNvSpPr/>
          <p:nvPr/>
        </p:nvSpPr>
        <p:spPr>
          <a:xfrm>
            <a:off x="292330" y="4452054"/>
            <a:ext cx="5029200" cy="1409700"/>
          </a:xfrm>
          <a:prstGeom prst="roundRect">
            <a:avLst/>
          </a:prstGeom>
          <a:solidFill>
            <a:srgbClr val="41414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5760" rtlCol="0" anchor="ctr"/>
          <a:lstStyle/>
          <a:p>
            <a:r>
              <a:rPr lang="en-US" sz="2400" b="1" dirty="0">
                <a:solidFill>
                  <a:schemeClr val="bg1"/>
                </a:solidFill>
                <a:latin typeface="Segoe UI" panose="020B0502040204020203" pitchFamily="34" charset="0"/>
                <a:cs typeface="Segoe UI" panose="020B0502040204020203" pitchFamily="34" charset="0"/>
              </a:rPr>
              <a:t>Enter the ticket </a:t>
            </a:r>
          </a:p>
          <a:p>
            <a:r>
              <a:rPr lang="en-US" sz="2400" b="1" dirty="0">
                <a:solidFill>
                  <a:schemeClr val="bg1"/>
                </a:solidFill>
                <a:latin typeface="Segoe UI" panose="020B0502040204020203" pitchFamily="34" charset="0"/>
                <a:cs typeface="Segoe UI" panose="020B0502040204020203" pitchFamily="34" charset="0"/>
              </a:rPr>
              <a:t>information</a:t>
            </a:r>
          </a:p>
        </p:txBody>
      </p:sp>
      <p:sp>
        <p:nvSpPr>
          <p:cNvPr id="31" name="Oval 30"/>
          <p:cNvSpPr/>
          <p:nvPr/>
        </p:nvSpPr>
        <p:spPr>
          <a:xfrm>
            <a:off x="4140200" y="4140904"/>
            <a:ext cx="1955800" cy="1955800"/>
          </a:xfrm>
          <a:prstGeom prst="ellipse">
            <a:avLst/>
          </a:prstGeom>
          <a:solidFill>
            <a:srgbClr val="1386C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STEP </a:t>
            </a:r>
          </a:p>
          <a:p>
            <a:pPr algn="ctr"/>
            <a:r>
              <a:rPr lang="en-US" sz="3600" b="1" dirty="0">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3</a:t>
            </a:r>
          </a:p>
        </p:txBody>
      </p:sp>
      <p:pic>
        <p:nvPicPr>
          <p:cNvPr id="29" name="Picture 28"/>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778960" y="1145451"/>
            <a:ext cx="8280778" cy="5520113"/>
          </a:xfrm>
          <a:prstGeom prst="rect">
            <a:avLst/>
          </a:prstGeom>
          <a:effectLst>
            <a:outerShdw blurRad="50800" dist="38100" dir="2700000" algn="tl" rotWithShape="0">
              <a:prstClr val="black">
                <a:alpha val="40000"/>
              </a:prstClr>
            </a:outerShdw>
          </a:effectLst>
        </p:spPr>
      </p:pic>
      <p:cxnSp>
        <p:nvCxnSpPr>
          <p:cNvPr id="8" name="Straight Arrow Connector 7">
            <a:extLst>
              <a:ext uri="{FF2B5EF4-FFF2-40B4-BE49-F238E27FC236}">
                <a16:creationId xmlns:a16="http://schemas.microsoft.com/office/drawing/2014/main" id="{1C6A41BA-43DB-42E0-8BE3-1B5FEDA1B399}"/>
              </a:ext>
            </a:extLst>
          </p:cNvPr>
          <p:cNvCxnSpPr/>
          <p:nvPr/>
        </p:nvCxnSpPr>
        <p:spPr>
          <a:xfrm>
            <a:off x="2477386" y="2641281"/>
            <a:ext cx="3533553" cy="0"/>
          </a:xfrm>
          <a:prstGeom prst="straightConnector1">
            <a:avLst/>
          </a:prstGeom>
          <a:ln w="76200">
            <a:solidFill>
              <a:srgbClr val="1386C9"/>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416F49A-708E-400A-9BED-531971DFFF83}"/>
              </a:ext>
            </a:extLst>
          </p:cNvPr>
          <p:cNvSpPr txBox="1"/>
          <p:nvPr/>
        </p:nvSpPr>
        <p:spPr>
          <a:xfrm>
            <a:off x="2477386" y="2201390"/>
            <a:ext cx="3788733" cy="461665"/>
          </a:xfrm>
          <a:prstGeom prst="rect">
            <a:avLst/>
          </a:prstGeom>
          <a:noFill/>
        </p:spPr>
        <p:txBody>
          <a:bodyPr wrap="square" rtlCol="0">
            <a:spAutoFit/>
          </a:bodyPr>
          <a:lstStyle/>
          <a:p>
            <a:r>
              <a:rPr lang="en-US" sz="2400" b="1" dirty="0">
                <a:solidFill>
                  <a:srgbClr val="1386C9"/>
                </a:solidFill>
              </a:rPr>
              <a:t>THIS SETS THE PRIORITY</a:t>
            </a:r>
          </a:p>
        </p:txBody>
      </p:sp>
    </p:spTree>
    <p:extLst>
      <p:ext uri="{BB962C8B-B14F-4D97-AF65-F5344CB8AC3E}">
        <p14:creationId xmlns:p14="http://schemas.microsoft.com/office/powerpoint/2010/main" val="34385203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BB930F2-08D1-ADC9-F97E-F7F7CACCC534}"/>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A21B25E8-DF41-EAB0-6624-2B878474C6D4}"/>
              </a:ext>
            </a:extLst>
          </p:cNvPr>
          <p:cNvPicPr>
            <a:picLocks/>
          </p:cNvPicPr>
          <p:nvPr/>
        </p:nvPicPr>
        <p:blipFill>
          <a:blip r:embed="rId3" cstate="screen">
            <a:extLst>
              <a:ext uri="{28A0092B-C50C-407E-A947-70E740481C1C}">
                <a14:useLocalDpi xmlns:a14="http://schemas.microsoft.com/office/drawing/2010/main"/>
              </a:ext>
            </a:extLst>
          </a:blip>
          <a:stretch>
            <a:fillRect/>
          </a:stretch>
        </p:blipFill>
        <p:spPr>
          <a:xfrm>
            <a:off x="0" y="6405498"/>
            <a:ext cx="12192000" cy="492499"/>
          </a:xfrm>
          <a:prstGeom prst="rect">
            <a:avLst/>
          </a:prstGeom>
        </p:spPr>
      </p:pic>
      <p:sp>
        <p:nvSpPr>
          <p:cNvPr id="5" name="Slide Number Placeholder 4">
            <a:extLst>
              <a:ext uri="{FF2B5EF4-FFF2-40B4-BE49-F238E27FC236}">
                <a16:creationId xmlns:a16="http://schemas.microsoft.com/office/drawing/2014/main" id="{4E4939DF-BAF2-1046-BA5E-E36CE5CAA900}"/>
              </a:ext>
            </a:extLst>
          </p:cNvPr>
          <p:cNvSpPr>
            <a:spLocks noGrp="1"/>
          </p:cNvSpPr>
          <p:nvPr>
            <p:ph type="sldNum" sz="quarter" idx="12"/>
          </p:nvPr>
        </p:nvSpPr>
        <p:spPr/>
        <p:txBody>
          <a:bodyPr/>
          <a:lstStyle/>
          <a:p>
            <a:fld id="{19B51A1E-902D-48AF-9020-955120F399B6}" type="slidenum">
              <a:rPr lang="en-ZA" smtClean="0">
                <a:latin typeface="Segoe UI" panose="020B0502040204020203" pitchFamily="34" charset="0"/>
                <a:cs typeface="Segoe UI" panose="020B0502040204020203" pitchFamily="34" charset="0"/>
              </a:rPr>
              <a:pPr/>
              <a:t>16</a:t>
            </a:fld>
            <a:endParaRPr lang="en-ZA">
              <a:latin typeface="Segoe UI" panose="020B0502040204020203" pitchFamily="34" charset="0"/>
              <a:cs typeface="Segoe UI" panose="020B0502040204020203" pitchFamily="34" charset="0"/>
            </a:endParaRPr>
          </a:p>
        </p:txBody>
      </p:sp>
      <p:sp>
        <p:nvSpPr>
          <p:cNvPr id="26" name="Rectangle 25">
            <a:extLst>
              <a:ext uri="{FF2B5EF4-FFF2-40B4-BE49-F238E27FC236}">
                <a16:creationId xmlns:a16="http://schemas.microsoft.com/office/drawing/2014/main" id="{46343952-6089-2EAE-19AB-9A89FA76D76B}"/>
              </a:ext>
            </a:extLst>
          </p:cNvPr>
          <p:cNvSpPr/>
          <p:nvPr/>
        </p:nvSpPr>
        <p:spPr>
          <a:xfrm>
            <a:off x="0" y="0"/>
            <a:ext cx="12192000" cy="640549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2C0624BC-0F9C-238F-55B9-8A0D855BCA0F}"/>
              </a:ext>
            </a:extLst>
          </p:cNvPr>
          <p:cNvSpPr txBox="1"/>
          <p:nvPr/>
        </p:nvSpPr>
        <p:spPr>
          <a:xfrm>
            <a:off x="856343" y="2583542"/>
            <a:ext cx="10479314" cy="1569660"/>
          </a:xfrm>
          <a:prstGeom prst="rect">
            <a:avLst/>
          </a:prstGeom>
          <a:noFill/>
        </p:spPr>
        <p:txBody>
          <a:bodyPr wrap="square" rtlCol="0">
            <a:spAutoFit/>
          </a:bodyPr>
          <a:lstStyle/>
          <a:p>
            <a:pPr algn="ctr"/>
            <a:r>
              <a:rPr lang="en-US" sz="4800" b="1">
                <a:solidFill>
                  <a:schemeClr val="bg1"/>
                </a:solidFill>
                <a:latin typeface="Segoe UI" panose="020B0502040204020203" pitchFamily="34" charset="0"/>
                <a:cs typeface="Segoe UI" panose="020B0502040204020203" pitchFamily="34" charset="0"/>
              </a:rPr>
              <a:t>How to Check the Status of a Service Ticket</a:t>
            </a:r>
          </a:p>
        </p:txBody>
      </p:sp>
    </p:spTree>
    <p:extLst>
      <p:ext uri="{BB962C8B-B14F-4D97-AF65-F5344CB8AC3E}">
        <p14:creationId xmlns:p14="http://schemas.microsoft.com/office/powerpoint/2010/main" val="14118775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E0193020-EEBA-4F09-891A-79864BB08F94}"/>
              </a:ext>
            </a:extLst>
          </p:cNvPr>
          <p:cNvPicPr>
            <a:picLocks noChangeAspect="1"/>
          </p:cNvPicPr>
          <p:nvPr/>
        </p:nvPicPr>
        <p:blipFill rotWithShape="1">
          <a:blip r:embed="rId3"/>
          <a:srcRect b="19124"/>
          <a:stretch/>
        </p:blipFill>
        <p:spPr>
          <a:xfrm>
            <a:off x="0" y="-26855"/>
            <a:ext cx="12220526" cy="6432353"/>
          </a:xfrm>
          <a:prstGeom prst="rect">
            <a:avLst/>
          </a:prstGeom>
        </p:spPr>
      </p:pic>
      <p:pic>
        <p:nvPicPr>
          <p:cNvPr id="7" name="Picture 6"/>
          <p:cNvPicPr>
            <a:picLocks noChangeAspect="1"/>
          </p:cNvPicPr>
          <p:nvPr/>
        </p:nvPicPr>
        <p:blipFill rotWithShape="1">
          <a:blip r:embed="rId4" cstate="screen">
            <a:clrChange>
              <a:clrFrom>
                <a:srgbClr val="FFFFFF"/>
              </a:clrFrom>
              <a:clrTo>
                <a:srgbClr val="FFFFFF">
                  <a:alpha val="0"/>
                </a:srgbClr>
              </a:clrTo>
            </a:clrChange>
            <a:alphaModFix/>
            <a:extLst>
              <a:ext uri="{28A0092B-C50C-407E-A947-70E740481C1C}">
                <a14:useLocalDpi xmlns:a14="http://schemas.microsoft.com/office/drawing/2010/main"/>
              </a:ext>
            </a:extLst>
          </a:blip>
          <a:srcRect/>
          <a:stretch/>
        </p:blipFill>
        <p:spPr>
          <a:xfrm>
            <a:off x="400169" y="2805203"/>
            <a:ext cx="2975428" cy="4368723"/>
          </a:xfrm>
          <a:prstGeom prst="rect">
            <a:avLst/>
          </a:prstGeom>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DCBA98BE-F0F3-4305-9B19-92EF753CE565}"/>
              </a:ext>
            </a:extLst>
          </p:cNvPr>
          <p:cNvPicPr>
            <a:picLocks/>
          </p:cNvPicPr>
          <p:nvPr/>
        </p:nvPicPr>
        <p:blipFill>
          <a:blip r:embed="rId5" cstate="screen">
            <a:extLst>
              <a:ext uri="{28A0092B-C50C-407E-A947-70E740481C1C}">
                <a14:useLocalDpi xmlns:a14="http://schemas.microsoft.com/office/drawing/2010/main"/>
              </a:ext>
            </a:extLst>
          </a:blip>
          <a:stretch>
            <a:fillRect/>
          </a:stretch>
        </p:blipFill>
        <p:spPr>
          <a:xfrm>
            <a:off x="0" y="6405498"/>
            <a:ext cx="12192000" cy="492499"/>
          </a:xfrm>
          <a:prstGeom prst="rect">
            <a:avLst/>
          </a:prstGeom>
        </p:spPr>
      </p:pic>
      <p:sp>
        <p:nvSpPr>
          <p:cNvPr id="10" name="Slide Number Placeholder 4">
            <a:extLst>
              <a:ext uri="{FF2B5EF4-FFF2-40B4-BE49-F238E27FC236}">
                <a16:creationId xmlns:a16="http://schemas.microsoft.com/office/drawing/2014/main" id="{BDD5A594-D852-43BB-B591-E9D9027253BD}"/>
              </a:ext>
            </a:extLst>
          </p:cNvPr>
          <p:cNvSpPr>
            <a:spLocks noGrp="1"/>
          </p:cNvSpPr>
          <p:nvPr>
            <p:ph type="sldNum" sz="quarter" idx="12"/>
          </p:nvPr>
        </p:nvSpPr>
        <p:spPr>
          <a:xfrm>
            <a:off x="11760000" y="6371351"/>
            <a:ext cx="432000" cy="432000"/>
          </a:xfrm>
        </p:spPr>
        <p:txBody>
          <a:bodyPr/>
          <a:lstStyle/>
          <a:p>
            <a:fld id="{19B51A1E-902D-48AF-9020-955120F399B6}" type="slidenum">
              <a:rPr lang="en-ZA" smtClean="0"/>
              <a:pPr/>
              <a:t>17</a:t>
            </a:fld>
            <a:endParaRPr lang="en-ZA"/>
          </a:p>
        </p:txBody>
      </p:sp>
      <p:sp>
        <p:nvSpPr>
          <p:cNvPr id="25" name="Rectangle: Rounded Corners 24">
            <a:extLst>
              <a:ext uri="{FF2B5EF4-FFF2-40B4-BE49-F238E27FC236}">
                <a16:creationId xmlns:a16="http://schemas.microsoft.com/office/drawing/2014/main" id="{D21827FC-1159-4370-8CE9-A5E9BBD6F63A}"/>
              </a:ext>
            </a:extLst>
          </p:cNvPr>
          <p:cNvSpPr/>
          <p:nvPr/>
        </p:nvSpPr>
        <p:spPr>
          <a:xfrm>
            <a:off x="2865127" y="2200178"/>
            <a:ext cx="2414583" cy="1568005"/>
          </a:xfrm>
          <a:prstGeom prst="roundRect">
            <a:avLst/>
          </a:prstGeom>
          <a:noFill/>
          <a:ln w="57150">
            <a:solidFill>
              <a:srgbClr val="1386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5B33EED-E353-4F9D-8791-B163D9053928}"/>
              </a:ext>
            </a:extLst>
          </p:cNvPr>
          <p:cNvPicPr>
            <a:picLocks noChangeAspect="1"/>
          </p:cNvPicPr>
          <p:nvPr/>
        </p:nvPicPr>
        <p:blipFill rotWithShape="1">
          <a:blip r:embed="rId6"/>
          <a:srcRect r="29178" b="14795"/>
          <a:stretch/>
        </p:blipFill>
        <p:spPr>
          <a:xfrm>
            <a:off x="5949334" y="616441"/>
            <a:ext cx="6111727" cy="5469984"/>
          </a:xfrm>
          <a:prstGeom prst="rect">
            <a:avLst/>
          </a:prstGeom>
          <a:effectLst>
            <a:outerShdw blurRad="63500" sx="102000" sy="102000" algn="ctr" rotWithShape="0">
              <a:prstClr val="black">
                <a:alpha val="40000"/>
              </a:prstClr>
            </a:outerShdw>
          </a:effectLst>
        </p:spPr>
      </p:pic>
      <p:sp>
        <p:nvSpPr>
          <p:cNvPr id="19" name="Rounded Rectangle 18"/>
          <p:cNvSpPr/>
          <p:nvPr/>
        </p:nvSpPr>
        <p:spPr>
          <a:xfrm>
            <a:off x="4504182" y="4581367"/>
            <a:ext cx="7227292" cy="1408176"/>
          </a:xfrm>
          <a:prstGeom prst="roundRect">
            <a:avLst/>
          </a:prstGeom>
          <a:solidFill>
            <a:srgbClr val="41414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rtlCol="0" anchor="ctr"/>
          <a:lstStyle/>
          <a:p>
            <a:pPr algn="r"/>
            <a:r>
              <a:rPr lang="en-US" sz="2400" b="1" dirty="0">
                <a:solidFill>
                  <a:schemeClr val="bg1"/>
                </a:solidFill>
                <a:latin typeface="Segoe UI" panose="020B0502040204020203" pitchFamily="34" charset="0"/>
                <a:cs typeface="Segoe UI" panose="020B0502040204020203" pitchFamily="34" charset="0"/>
              </a:rPr>
              <a:t>Filter by Open, Closed, or Waiting to view status and/or leave a message.</a:t>
            </a:r>
          </a:p>
        </p:txBody>
      </p:sp>
      <p:sp>
        <p:nvSpPr>
          <p:cNvPr id="20" name="Oval 19"/>
          <p:cNvSpPr/>
          <p:nvPr/>
        </p:nvSpPr>
        <p:spPr>
          <a:xfrm>
            <a:off x="3334543" y="4286705"/>
            <a:ext cx="1955800" cy="1955800"/>
          </a:xfrm>
          <a:prstGeom prst="ellipse">
            <a:avLst/>
          </a:prstGeom>
          <a:solidFill>
            <a:srgbClr val="1386C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VIEW</a:t>
            </a:r>
          </a:p>
        </p:txBody>
      </p:sp>
      <p:sp>
        <p:nvSpPr>
          <p:cNvPr id="2" name="Rectangle: Rounded Corners 1">
            <a:extLst>
              <a:ext uri="{FF2B5EF4-FFF2-40B4-BE49-F238E27FC236}">
                <a16:creationId xmlns:a16="http://schemas.microsoft.com/office/drawing/2014/main" id="{44F0AD24-72D7-A07B-1661-0FCE4653EBC7}"/>
              </a:ext>
            </a:extLst>
          </p:cNvPr>
          <p:cNvSpPr/>
          <p:nvPr/>
        </p:nvSpPr>
        <p:spPr>
          <a:xfrm>
            <a:off x="6066781" y="1015068"/>
            <a:ext cx="602468" cy="343949"/>
          </a:xfrm>
          <a:prstGeom prst="roundRect">
            <a:avLst/>
          </a:prstGeom>
          <a:noFill/>
          <a:ln w="53975">
            <a:solidFill>
              <a:srgbClr val="1386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Arrow Connector 3">
            <a:extLst>
              <a:ext uri="{FF2B5EF4-FFF2-40B4-BE49-F238E27FC236}">
                <a16:creationId xmlns:a16="http://schemas.microsoft.com/office/drawing/2014/main" id="{AF268967-C18D-1E1C-5FD2-5FDBE7C668F1}"/>
              </a:ext>
            </a:extLst>
          </p:cNvPr>
          <p:cNvCxnSpPr/>
          <p:nvPr/>
        </p:nvCxnSpPr>
        <p:spPr>
          <a:xfrm flipV="1">
            <a:off x="5290343" y="1484851"/>
            <a:ext cx="805657" cy="715327"/>
          </a:xfrm>
          <a:prstGeom prst="straightConnector1">
            <a:avLst/>
          </a:prstGeom>
          <a:ln w="38100">
            <a:solidFill>
              <a:srgbClr val="0070C0"/>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57414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93F077C-31B6-1060-1DB5-2491A6D5B12F}"/>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8C7831C1-FE0E-05F5-C6E0-B9F033330F9F}"/>
              </a:ext>
            </a:extLst>
          </p:cNvPr>
          <p:cNvPicPr>
            <a:picLocks/>
          </p:cNvPicPr>
          <p:nvPr/>
        </p:nvPicPr>
        <p:blipFill>
          <a:blip r:embed="rId3" cstate="screen">
            <a:extLst>
              <a:ext uri="{28A0092B-C50C-407E-A947-70E740481C1C}">
                <a14:useLocalDpi xmlns:a14="http://schemas.microsoft.com/office/drawing/2010/main"/>
              </a:ext>
            </a:extLst>
          </a:blip>
          <a:stretch>
            <a:fillRect/>
          </a:stretch>
        </p:blipFill>
        <p:spPr>
          <a:xfrm>
            <a:off x="0" y="6405498"/>
            <a:ext cx="12192000" cy="492499"/>
          </a:xfrm>
          <a:prstGeom prst="rect">
            <a:avLst/>
          </a:prstGeom>
        </p:spPr>
      </p:pic>
      <p:sp>
        <p:nvSpPr>
          <p:cNvPr id="5" name="Slide Number Placeholder 4">
            <a:extLst>
              <a:ext uri="{FF2B5EF4-FFF2-40B4-BE49-F238E27FC236}">
                <a16:creationId xmlns:a16="http://schemas.microsoft.com/office/drawing/2014/main" id="{D5DA75CD-F1F7-FCC0-07C5-0AB2A90E2210}"/>
              </a:ext>
            </a:extLst>
          </p:cNvPr>
          <p:cNvSpPr>
            <a:spLocks noGrp="1"/>
          </p:cNvSpPr>
          <p:nvPr>
            <p:ph type="sldNum" sz="quarter" idx="12"/>
          </p:nvPr>
        </p:nvSpPr>
        <p:spPr/>
        <p:txBody>
          <a:bodyPr/>
          <a:lstStyle/>
          <a:p>
            <a:fld id="{19B51A1E-902D-48AF-9020-955120F399B6}" type="slidenum">
              <a:rPr lang="en-ZA" smtClean="0">
                <a:latin typeface="Segoe UI" panose="020B0502040204020203" pitchFamily="34" charset="0"/>
                <a:cs typeface="Segoe UI" panose="020B0502040204020203" pitchFamily="34" charset="0"/>
              </a:rPr>
              <a:pPr/>
              <a:t>18</a:t>
            </a:fld>
            <a:endParaRPr lang="en-ZA">
              <a:latin typeface="Segoe UI" panose="020B0502040204020203" pitchFamily="34" charset="0"/>
              <a:cs typeface="Segoe UI" panose="020B0502040204020203" pitchFamily="34" charset="0"/>
            </a:endParaRPr>
          </a:p>
        </p:txBody>
      </p:sp>
      <p:sp>
        <p:nvSpPr>
          <p:cNvPr id="26" name="Rectangle 25">
            <a:extLst>
              <a:ext uri="{FF2B5EF4-FFF2-40B4-BE49-F238E27FC236}">
                <a16:creationId xmlns:a16="http://schemas.microsoft.com/office/drawing/2014/main" id="{F9AACE6A-8F73-6995-055B-6EE5311A9802}"/>
              </a:ext>
            </a:extLst>
          </p:cNvPr>
          <p:cNvSpPr/>
          <p:nvPr/>
        </p:nvSpPr>
        <p:spPr>
          <a:xfrm>
            <a:off x="0" y="0"/>
            <a:ext cx="12192000" cy="640549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8E598DAA-9A99-A742-584F-6CB5FA14C8D4}"/>
              </a:ext>
            </a:extLst>
          </p:cNvPr>
          <p:cNvSpPr txBox="1"/>
          <p:nvPr/>
        </p:nvSpPr>
        <p:spPr>
          <a:xfrm>
            <a:off x="856343" y="2583542"/>
            <a:ext cx="10479314" cy="830997"/>
          </a:xfrm>
          <a:prstGeom prst="rect">
            <a:avLst/>
          </a:prstGeom>
          <a:noFill/>
        </p:spPr>
        <p:txBody>
          <a:bodyPr wrap="square" rtlCol="0">
            <a:spAutoFit/>
          </a:bodyPr>
          <a:lstStyle/>
          <a:p>
            <a:pPr algn="ctr"/>
            <a:r>
              <a:rPr lang="en-US" sz="4800" b="1">
                <a:solidFill>
                  <a:schemeClr val="bg1"/>
                </a:solidFill>
                <a:latin typeface="Segoe UI" panose="020B0502040204020203" pitchFamily="34" charset="0"/>
                <a:cs typeface="Segoe UI" panose="020B0502040204020203" pitchFamily="34" charset="0"/>
              </a:rPr>
              <a:t>Helpful Documents</a:t>
            </a:r>
            <a:endParaRPr lang="en-US" sz="4800" b="1" dirty="0">
              <a:solidFill>
                <a:schemeClr val="bg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7134070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5C528F7-EEF0-4F84-A3E1-A210E7836903}"/>
              </a:ext>
            </a:extLst>
          </p:cNvPr>
          <p:cNvPicPr>
            <a:picLocks noChangeAspect="1"/>
          </p:cNvPicPr>
          <p:nvPr/>
        </p:nvPicPr>
        <p:blipFill rotWithShape="1">
          <a:blip r:embed="rId3"/>
          <a:srcRect b="12749"/>
          <a:stretch/>
        </p:blipFill>
        <p:spPr>
          <a:xfrm>
            <a:off x="-21705" y="538160"/>
            <a:ext cx="8582025" cy="5867337"/>
          </a:xfrm>
          <a:prstGeom prst="rect">
            <a:avLst/>
          </a:prstGeom>
        </p:spPr>
      </p:pic>
      <p:sp>
        <p:nvSpPr>
          <p:cNvPr id="8" name="Rectangle 7"/>
          <p:cNvSpPr/>
          <p:nvPr/>
        </p:nvSpPr>
        <p:spPr>
          <a:xfrm>
            <a:off x="90034" y="2095974"/>
            <a:ext cx="2066757" cy="546100"/>
          </a:xfrm>
          <a:prstGeom prst="rect">
            <a:avLst/>
          </a:prstGeom>
          <a:noFill/>
          <a:ln w="38100">
            <a:solidFill>
              <a:srgbClr val="2096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a:p>
        </p:txBody>
      </p:sp>
      <p:pic>
        <p:nvPicPr>
          <p:cNvPr id="9" name="Picture 8">
            <a:extLst>
              <a:ext uri="{FF2B5EF4-FFF2-40B4-BE49-F238E27FC236}">
                <a16:creationId xmlns:a16="http://schemas.microsoft.com/office/drawing/2014/main" id="{DCBA98BE-F0F3-4305-9B19-92EF753CE565}"/>
              </a:ext>
            </a:extLst>
          </p:cNvPr>
          <p:cNvPicPr>
            <a:picLocks/>
          </p:cNvPicPr>
          <p:nvPr/>
        </p:nvPicPr>
        <p:blipFill>
          <a:blip r:embed="rId4" cstate="screen">
            <a:extLst>
              <a:ext uri="{28A0092B-C50C-407E-A947-70E740481C1C}">
                <a14:useLocalDpi xmlns:a14="http://schemas.microsoft.com/office/drawing/2010/main"/>
              </a:ext>
            </a:extLst>
          </a:blip>
          <a:stretch>
            <a:fillRect/>
          </a:stretch>
        </p:blipFill>
        <p:spPr>
          <a:xfrm>
            <a:off x="0" y="6405498"/>
            <a:ext cx="12192000" cy="492499"/>
          </a:xfrm>
          <a:prstGeom prst="rect">
            <a:avLst/>
          </a:prstGeom>
        </p:spPr>
      </p:pic>
      <p:sp>
        <p:nvSpPr>
          <p:cNvPr id="10" name="Slide Number Placeholder 4">
            <a:extLst>
              <a:ext uri="{FF2B5EF4-FFF2-40B4-BE49-F238E27FC236}">
                <a16:creationId xmlns:a16="http://schemas.microsoft.com/office/drawing/2014/main" id="{BDD5A594-D852-43BB-B591-E9D9027253BD}"/>
              </a:ext>
            </a:extLst>
          </p:cNvPr>
          <p:cNvSpPr>
            <a:spLocks noGrp="1"/>
          </p:cNvSpPr>
          <p:nvPr>
            <p:ph type="sldNum" sz="quarter" idx="12"/>
          </p:nvPr>
        </p:nvSpPr>
        <p:spPr>
          <a:xfrm>
            <a:off x="11760000" y="6371351"/>
            <a:ext cx="432000" cy="432000"/>
          </a:xfrm>
        </p:spPr>
        <p:txBody>
          <a:bodyPr/>
          <a:lstStyle/>
          <a:p>
            <a:fld id="{19B51A1E-902D-48AF-9020-955120F399B6}" type="slidenum">
              <a:rPr lang="en-ZA" smtClean="0"/>
              <a:pPr/>
              <a:t>19</a:t>
            </a:fld>
            <a:endParaRPr lang="en-ZA"/>
          </a:p>
        </p:txBody>
      </p:sp>
      <p:sp>
        <p:nvSpPr>
          <p:cNvPr id="3" name="Rectangular Callout 2"/>
          <p:cNvSpPr/>
          <p:nvPr/>
        </p:nvSpPr>
        <p:spPr>
          <a:xfrm rot="5400000">
            <a:off x="7117756" y="1318553"/>
            <a:ext cx="6405496" cy="3768391"/>
          </a:xfrm>
          <a:prstGeom prst="wedgeRectCallout">
            <a:avLst/>
          </a:prstGeom>
          <a:solidFill>
            <a:srgbClr val="1386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rotWithShape="1">
          <a:blip r:embed="rId5" cstate="screen">
            <a:extLst>
              <a:ext uri="{28A0092B-C50C-407E-A947-70E740481C1C}">
                <a14:useLocalDpi xmlns:a14="http://schemas.microsoft.com/office/drawing/2010/main"/>
              </a:ext>
            </a:extLst>
          </a:blip>
          <a:srcRect t="-1"/>
          <a:stretch/>
        </p:blipFill>
        <p:spPr>
          <a:xfrm>
            <a:off x="0" y="-1"/>
            <a:ext cx="12204700" cy="538161"/>
          </a:xfrm>
          <a:prstGeom prst="rect">
            <a:avLst/>
          </a:prstGeom>
        </p:spPr>
      </p:pic>
      <p:sp>
        <p:nvSpPr>
          <p:cNvPr id="17" name="TextBox 16"/>
          <p:cNvSpPr txBox="1"/>
          <p:nvPr/>
        </p:nvSpPr>
        <p:spPr>
          <a:xfrm>
            <a:off x="8707796" y="2921337"/>
            <a:ext cx="3212718" cy="2862322"/>
          </a:xfrm>
          <a:prstGeom prst="rect">
            <a:avLst/>
          </a:prstGeom>
          <a:noFill/>
        </p:spPr>
        <p:txBody>
          <a:bodyPr wrap="square" rtlCol="0">
            <a:spAutoFit/>
          </a:bodyPr>
          <a:lstStyle/>
          <a:p>
            <a:pPr algn="ctr"/>
            <a:r>
              <a:rPr lang="en-US" dirty="0">
                <a:latin typeface="Segoe UI" panose="020B0502040204020203" pitchFamily="34" charset="0"/>
                <a:cs typeface="Segoe UI" panose="020B0502040204020203" pitchFamily="34" charset="0"/>
              </a:rPr>
              <a:t>Find information and </a:t>
            </a:r>
          </a:p>
          <a:p>
            <a:pPr algn="ctr"/>
            <a:r>
              <a:rPr lang="en-US" dirty="0">
                <a:latin typeface="Segoe UI" panose="020B0502040204020203" pitchFamily="34" charset="0"/>
                <a:cs typeface="Segoe UI" panose="020B0502040204020203" pitchFamily="34" charset="0"/>
              </a:rPr>
              <a:t>How-To topics for the most commonly asked questions and support requests.</a:t>
            </a:r>
          </a:p>
          <a:p>
            <a:pPr algn="ctr"/>
            <a:endParaRPr lang="en-US" dirty="0">
              <a:latin typeface="Segoe UI" panose="020B0502040204020203" pitchFamily="34" charset="0"/>
              <a:cs typeface="Segoe UI" panose="020B0502040204020203" pitchFamily="34" charset="0"/>
            </a:endParaRPr>
          </a:p>
          <a:p>
            <a:pPr algn="ctr"/>
            <a:r>
              <a:rPr lang="en-US" dirty="0">
                <a:latin typeface="Segoe UI" panose="020B0502040204020203" pitchFamily="34" charset="0"/>
                <a:cs typeface="Segoe UI" panose="020B0502040204020203" pitchFamily="34" charset="0"/>
              </a:rPr>
              <a:t>Have a request?  Send any suggestions to help@mytech.com.</a:t>
            </a:r>
          </a:p>
          <a:p>
            <a:pPr algn="ctr"/>
            <a:endParaRPr lang="en-US" dirty="0">
              <a:latin typeface="Segoe UI" panose="020B0502040204020203" pitchFamily="34" charset="0"/>
              <a:cs typeface="Segoe UI" panose="020B0502040204020203" pitchFamily="34" charset="0"/>
            </a:endParaRPr>
          </a:p>
          <a:p>
            <a:pPr algn="ctr"/>
            <a:endParaRPr lang="en-US" dirty="0">
              <a:latin typeface="Segoe UI" panose="020B0502040204020203" pitchFamily="34" charset="0"/>
              <a:cs typeface="Segoe UI" panose="020B0502040204020203" pitchFamily="34" charset="0"/>
            </a:endParaRPr>
          </a:p>
        </p:txBody>
      </p:sp>
      <p:sp>
        <p:nvSpPr>
          <p:cNvPr id="13" name="TextBox 12"/>
          <p:cNvSpPr txBox="1"/>
          <p:nvPr/>
        </p:nvSpPr>
        <p:spPr>
          <a:xfrm>
            <a:off x="8560320" y="1148670"/>
            <a:ext cx="3631680" cy="1569660"/>
          </a:xfrm>
          <a:prstGeom prst="rect">
            <a:avLst/>
          </a:prstGeom>
          <a:noFill/>
        </p:spPr>
        <p:txBody>
          <a:bodyPr wrap="square" rtlCol="0">
            <a:spAutoFit/>
          </a:bodyPr>
          <a:lstStyle/>
          <a:p>
            <a:pPr algn="ctr"/>
            <a:r>
              <a:rPr lang="en-US" sz="3200" b="1" dirty="0">
                <a:solidFill>
                  <a:schemeClr val="bg1"/>
                </a:solidFill>
                <a:latin typeface="Segoe UI" panose="020B0502040204020203" pitchFamily="34" charset="0"/>
                <a:cs typeface="Segoe UI" panose="020B0502040204020203" pitchFamily="34" charset="0"/>
              </a:rPr>
              <a:t>Mytech Products, Solutions </a:t>
            </a:r>
            <a:r>
              <a:rPr lang="en-US" sz="3200" b="1">
                <a:solidFill>
                  <a:schemeClr val="bg1"/>
                </a:solidFill>
                <a:latin typeface="Segoe UI" panose="020B0502040204020203" pitchFamily="34" charset="0"/>
                <a:cs typeface="Segoe UI" panose="020B0502040204020203" pitchFamily="34" charset="0"/>
              </a:rPr>
              <a:t>&amp; </a:t>
            </a:r>
            <a:br>
              <a:rPr lang="en-US" sz="3200" b="1">
                <a:solidFill>
                  <a:schemeClr val="bg1"/>
                </a:solidFill>
                <a:latin typeface="Segoe UI" panose="020B0502040204020203" pitchFamily="34" charset="0"/>
                <a:cs typeface="Segoe UI" panose="020B0502040204020203" pitchFamily="34" charset="0"/>
              </a:rPr>
            </a:br>
            <a:r>
              <a:rPr lang="en-US" sz="3200" b="1">
                <a:solidFill>
                  <a:schemeClr val="bg1"/>
                </a:solidFill>
                <a:latin typeface="Segoe UI" panose="020B0502040204020203" pitchFamily="34" charset="0"/>
                <a:cs typeface="Segoe UI" panose="020B0502040204020203" pitchFamily="34" charset="0"/>
              </a:rPr>
              <a:t>How-To </a:t>
            </a:r>
            <a:r>
              <a:rPr lang="en-US" sz="3200" b="1" dirty="0">
                <a:solidFill>
                  <a:schemeClr val="bg1"/>
                </a:solidFill>
                <a:latin typeface="Segoe UI" panose="020B0502040204020203" pitchFamily="34" charset="0"/>
                <a:cs typeface="Segoe UI" panose="020B0502040204020203" pitchFamily="34" charset="0"/>
              </a:rPr>
              <a:t>T</a:t>
            </a:r>
            <a:r>
              <a:rPr lang="en-US" sz="3200" b="1">
                <a:solidFill>
                  <a:schemeClr val="bg1"/>
                </a:solidFill>
                <a:latin typeface="Segoe UI" panose="020B0502040204020203" pitchFamily="34" charset="0"/>
                <a:cs typeface="Segoe UI" panose="020B0502040204020203" pitchFamily="34" charset="0"/>
              </a:rPr>
              <a:t>opics</a:t>
            </a:r>
            <a:endParaRPr lang="en-US" sz="1600" dirty="0">
              <a:solidFill>
                <a:schemeClr val="bg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984622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screen">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a:ext>
            </a:extLst>
          </a:blip>
          <a:srcRect l="23049" r="3869"/>
          <a:stretch/>
        </p:blipFill>
        <p:spPr>
          <a:xfrm>
            <a:off x="0" y="1"/>
            <a:ext cx="7123289" cy="6371350"/>
          </a:xfrm>
          <a:prstGeom prst="rect">
            <a:avLst/>
          </a:prstGeom>
        </p:spPr>
      </p:pic>
      <p:pic>
        <p:nvPicPr>
          <p:cNvPr id="8" name="Picture 7">
            <a:extLst>
              <a:ext uri="{FF2B5EF4-FFF2-40B4-BE49-F238E27FC236}">
                <a16:creationId xmlns:a16="http://schemas.microsoft.com/office/drawing/2014/main" id="{D31ADD56-C398-4EA5-B374-82791081C065}"/>
              </a:ext>
            </a:extLst>
          </p:cNvPr>
          <p:cNvPicPr>
            <a:picLocks/>
          </p:cNvPicPr>
          <p:nvPr/>
        </p:nvPicPr>
        <p:blipFill>
          <a:blip r:embed="rId5" cstate="screen">
            <a:extLst>
              <a:ext uri="{28A0092B-C50C-407E-A947-70E740481C1C}">
                <a14:useLocalDpi xmlns:a14="http://schemas.microsoft.com/office/drawing/2010/main"/>
              </a:ext>
            </a:extLst>
          </a:blip>
          <a:stretch>
            <a:fillRect/>
          </a:stretch>
        </p:blipFill>
        <p:spPr>
          <a:xfrm>
            <a:off x="0" y="6371350"/>
            <a:ext cx="12192000" cy="492499"/>
          </a:xfrm>
          <a:prstGeom prst="rect">
            <a:avLst/>
          </a:prstGeom>
        </p:spPr>
      </p:pic>
      <p:sp>
        <p:nvSpPr>
          <p:cNvPr id="20" name="Rectangle 19" descr="Accent block">
            <a:extLst>
              <a:ext uri="{FF2B5EF4-FFF2-40B4-BE49-F238E27FC236}">
                <a16:creationId xmlns:a16="http://schemas.microsoft.com/office/drawing/2014/main" id="{EFA08948-2B6F-46B1-9D2D-8D7B2B3FBD56}"/>
              </a:ext>
              <a:ext uri="{C183D7F6-B498-43B3-948B-1728B52AA6E4}">
                <adec:decorative xmlns:adec="http://schemas.microsoft.com/office/drawing/2017/decorative" val="1"/>
              </a:ext>
            </a:extLst>
          </p:cNvPr>
          <p:cNvSpPr/>
          <p:nvPr/>
        </p:nvSpPr>
        <p:spPr>
          <a:xfrm>
            <a:off x="9775824" y="1166856"/>
            <a:ext cx="1984175" cy="114824"/>
          </a:xfrm>
          <a:prstGeom prst="rect">
            <a:avLst/>
          </a:prstGeom>
          <a:solidFill>
            <a:srgbClr val="1386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ZA">
              <a:latin typeface="Segoe UI" panose="020B0502040204020203" pitchFamily="34" charset="0"/>
              <a:cs typeface="Segoe UI" panose="020B0502040204020203" pitchFamily="34" charset="0"/>
            </a:endParaRPr>
          </a:p>
        </p:txBody>
      </p:sp>
      <p:sp>
        <p:nvSpPr>
          <p:cNvPr id="2" name="Title 1">
            <a:extLst>
              <a:ext uri="{FF2B5EF4-FFF2-40B4-BE49-F238E27FC236}">
                <a16:creationId xmlns:a16="http://schemas.microsoft.com/office/drawing/2014/main" id="{3560F281-4FF6-4617-A809-AC9C15ECF18A}"/>
              </a:ext>
            </a:extLst>
          </p:cNvPr>
          <p:cNvSpPr>
            <a:spLocks noGrp="1"/>
          </p:cNvSpPr>
          <p:nvPr>
            <p:ph type="title"/>
          </p:nvPr>
        </p:nvSpPr>
        <p:spPr>
          <a:xfrm>
            <a:off x="5118334" y="1272155"/>
            <a:ext cx="6641666" cy="1124345"/>
          </a:xfrm>
        </p:spPr>
        <p:txBody>
          <a:bodyPr/>
          <a:lstStyle/>
          <a:p>
            <a:r>
              <a:rPr lang="en-US" sz="5400">
                <a:latin typeface="Segoe UI" panose="020B0502040204020203" pitchFamily="34" charset="0"/>
                <a:cs typeface="Segoe UI" panose="020B0502040204020203" pitchFamily="34" charset="0"/>
              </a:rPr>
              <a:t>Today’s Agenda</a:t>
            </a:r>
            <a:endParaRPr lang="en-ZA" sz="5400">
              <a:latin typeface="Segoe UI" panose="020B0502040204020203" pitchFamily="34" charset="0"/>
              <a:cs typeface="Segoe UI" panose="020B0502040204020203" pitchFamily="34" charset="0"/>
            </a:endParaRPr>
          </a:p>
        </p:txBody>
      </p:sp>
      <p:sp>
        <p:nvSpPr>
          <p:cNvPr id="3" name="Text Placeholder 2">
            <a:extLst>
              <a:ext uri="{FF2B5EF4-FFF2-40B4-BE49-F238E27FC236}">
                <a16:creationId xmlns:a16="http://schemas.microsoft.com/office/drawing/2014/main" id="{611DC577-0A95-47D0-95D9-5F8DA763D46B}"/>
              </a:ext>
            </a:extLst>
          </p:cNvPr>
          <p:cNvSpPr>
            <a:spLocks noGrp="1"/>
          </p:cNvSpPr>
          <p:nvPr>
            <p:ph type="body" sz="quarter" idx="32"/>
          </p:nvPr>
        </p:nvSpPr>
        <p:spPr>
          <a:xfrm>
            <a:off x="5118334" y="2396501"/>
            <a:ext cx="6641626" cy="808517"/>
          </a:xfrm>
        </p:spPr>
        <p:txBody>
          <a:bodyPr/>
          <a:lstStyle/>
          <a:p>
            <a:r>
              <a:rPr lang="en-US"/>
              <a:t>Providing the Best IT Experience is about knowing you, your staff, your technology, and your business operations and goals.</a:t>
            </a:r>
            <a:endParaRPr lang="en-ZA" sz="2400" b="1">
              <a:latin typeface="Segoe UI" panose="020B0502040204020203" pitchFamily="34" charset="0"/>
              <a:cs typeface="Segoe UI" panose="020B0502040204020203" pitchFamily="34" charset="0"/>
            </a:endParaRPr>
          </a:p>
        </p:txBody>
      </p:sp>
      <p:sp>
        <p:nvSpPr>
          <p:cNvPr id="4" name="Content Placeholder 3">
            <a:extLst>
              <a:ext uri="{FF2B5EF4-FFF2-40B4-BE49-F238E27FC236}">
                <a16:creationId xmlns:a16="http://schemas.microsoft.com/office/drawing/2014/main" id="{D355C61F-C8F1-4977-8E1F-F16C0D9EA88C}"/>
              </a:ext>
            </a:extLst>
          </p:cNvPr>
          <p:cNvSpPr>
            <a:spLocks noGrp="1"/>
          </p:cNvSpPr>
          <p:nvPr>
            <p:ph sz="half" idx="1"/>
          </p:nvPr>
        </p:nvSpPr>
        <p:spPr>
          <a:xfrm>
            <a:off x="7473244" y="3454399"/>
            <a:ext cx="4385380" cy="2816601"/>
          </a:xfrm>
        </p:spPr>
        <p:txBody>
          <a:bodyPr/>
          <a:lstStyle/>
          <a:p>
            <a:r>
              <a:rPr lang="en-US" sz="1600" dirty="0">
                <a:latin typeface="Segoe UI" panose="020B0502040204020203" pitchFamily="34" charset="0"/>
                <a:cs typeface="Segoe UI" panose="020B0502040204020203" pitchFamily="34" charset="0"/>
              </a:rPr>
              <a:t>About Mytech Partners</a:t>
            </a:r>
          </a:p>
          <a:p>
            <a:r>
              <a:rPr lang="en-US" sz="1600" dirty="0">
                <a:latin typeface="Segoe UI" panose="020B0502040204020203" pitchFamily="34" charset="0"/>
                <a:cs typeface="Segoe UI" panose="020B0502040204020203" pitchFamily="34" charset="0"/>
              </a:rPr>
              <a:t>How We Can Help</a:t>
            </a:r>
          </a:p>
          <a:p>
            <a:r>
              <a:rPr lang="en-US" sz="1600" dirty="0">
                <a:latin typeface="Segoe UI" panose="020B0502040204020203" pitchFamily="34" charset="0"/>
                <a:cs typeface="Segoe UI" panose="020B0502040204020203" pitchFamily="34" charset="0"/>
              </a:rPr>
              <a:t>When to Contact Mytech</a:t>
            </a:r>
          </a:p>
          <a:p>
            <a:r>
              <a:rPr lang="en-US" sz="1600" dirty="0">
                <a:latin typeface="Segoe UI" panose="020B0502040204020203" pitchFamily="34" charset="0"/>
                <a:cs typeface="Segoe UI" panose="020B0502040204020203" pitchFamily="34" charset="0"/>
              </a:rPr>
              <a:t>How to Submit a Request &amp; H.E.L.P. Center Demonstration</a:t>
            </a:r>
          </a:p>
          <a:p>
            <a:r>
              <a:rPr lang="en-US" sz="1600" dirty="0">
                <a:latin typeface="Segoe UI" panose="020B0502040204020203" pitchFamily="34" charset="0"/>
                <a:cs typeface="Segoe UI" panose="020B0502040204020203" pitchFamily="34" charset="0"/>
              </a:rPr>
              <a:t>Client Satisfaction Feedback</a:t>
            </a:r>
          </a:p>
          <a:p>
            <a:r>
              <a:rPr lang="en-US" sz="1600" dirty="0">
                <a:latin typeface="Segoe UI" panose="020B0502040204020203" pitchFamily="34" charset="0"/>
                <a:cs typeface="Segoe UI" panose="020B0502040204020203" pitchFamily="34" charset="0"/>
              </a:rPr>
              <a:t>Questions</a:t>
            </a:r>
          </a:p>
        </p:txBody>
      </p:sp>
      <p:sp>
        <p:nvSpPr>
          <p:cNvPr id="6" name="Slide Number Placeholder 5">
            <a:extLst>
              <a:ext uri="{FF2B5EF4-FFF2-40B4-BE49-F238E27FC236}">
                <a16:creationId xmlns:a16="http://schemas.microsoft.com/office/drawing/2014/main" id="{1C554D9F-1895-486E-BFBA-905BB2D29E08}"/>
              </a:ext>
            </a:extLst>
          </p:cNvPr>
          <p:cNvSpPr>
            <a:spLocks noGrp="1"/>
          </p:cNvSpPr>
          <p:nvPr>
            <p:ph type="sldNum" sz="quarter" idx="33"/>
          </p:nvPr>
        </p:nvSpPr>
        <p:spPr>
          <a:xfrm>
            <a:off x="11760000" y="6351425"/>
            <a:ext cx="432000" cy="432000"/>
          </a:xfrm>
        </p:spPr>
        <p:txBody>
          <a:bodyPr/>
          <a:lstStyle/>
          <a:p>
            <a:fld id="{19B51A1E-902D-48AF-9020-955120F399B6}" type="slidenum">
              <a:rPr lang="en-ZA" smtClean="0">
                <a:latin typeface="Segoe UI" panose="020B0502040204020203" pitchFamily="34" charset="0"/>
                <a:cs typeface="Segoe UI" panose="020B0502040204020203" pitchFamily="34" charset="0"/>
              </a:rPr>
              <a:pPr/>
              <a:t>2</a:t>
            </a:fld>
            <a:endParaRPr lang="en-ZA">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506187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EB2E339-E284-6639-6C0E-82B4FAF0F3C0}"/>
              </a:ext>
            </a:extLst>
          </p:cNvPr>
          <p:cNvPicPr>
            <a:picLocks noChangeAspect="1"/>
          </p:cNvPicPr>
          <p:nvPr/>
        </p:nvPicPr>
        <p:blipFill>
          <a:blip r:embed="rId3"/>
          <a:stretch>
            <a:fillRect/>
          </a:stretch>
        </p:blipFill>
        <p:spPr>
          <a:xfrm>
            <a:off x="-12699" y="538161"/>
            <a:ext cx="8720496" cy="5865664"/>
          </a:xfrm>
          <a:prstGeom prst="rect">
            <a:avLst/>
          </a:prstGeom>
        </p:spPr>
      </p:pic>
      <p:pic>
        <p:nvPicPr>
          <p:cNvPr id="9" name="Picture 8">
            <a:extLst>
              <a:ext uri="{FF2B5EF4-FFF2-40B4-BE49-F238E27FC236}">
                <a16:creationId xmlns:a16="http://schemas.microsoft.com/office/drawing/2014/main" id="{DCBA98BE-F0F3-4305-9B19-92EF753CE565}"/>
              </a:ext>
            </a:extLst>
          </p:cNvPr>
          <p:cNvPicPr>
            <a:picLocks/>
          </p:cNvPicPr>
          <p:nvPr/>
        </p:nvPicPr>
        <p:blipFill>
          <a:blip r:embed="rId4" cstate="screen">
            <a:extLst>
              <a:ext uri="{28A0092B-C50C-407E-A947-70E740481C1C}">
                <a14:useLocalDpi xmlns:a14="http://schemas.microsoft.com/office/drawing/2010/main"/>
              </a:ext>
            </a:extLst>
          </a:blip>
          <a:stretch>
            <a:fillRect/>
          </a:stretch>
        </p:blipFill>
        <p:spPr>
          <a:xfrm>
            <a:off x="0" y="6405498"/>
            <a:ext cx="12192000" cy="492499"/>
          </a:xfrm>
          <a:prstGeom prst="rect">
            <a:avLst/>
          </a:prstGeom>
        </p:spPr>
      </p:pic>
      <p:sp>
        <p:nvSpPr>
          <p:cNvPr id="10" name="Slide Number Placeholder 4">
            <a:extLst>
              <a:ext uri="{FF2B5EF4-FFF2-40B4-BE49-F238E27FC236}">
                <a16:creationId xmlns:a16="http://schemas.microsoft.com/office/drawing/2014/main" id="{BDD5A594-D852-43BB-B591-E9D9027253BD}"/>
              </a:ext>
            </a:extLst>
          </p:cNvPr>
          <p:cNvSpPr>
            <a:spLocks noGrp="1"/>
          </p:cNvSpPr>
          <p:nvPr>
            <p:ph type="sldNum" sz="quarter" idx="12"/>
          </p:nvPr>
        </p:nvSpPr>
        <p:spPr>
          <a:xfrm>
            <a:off x="11760000" y="6371351"/>
            <a:ext cx="432000" cy="432000"/>
          </a:xfrm>
        </p:spPr>
        <p:txBody>
          <a:bodyPr/>
          <a:lstStyle/>
          <a:p>
            <a:fld id="{19B51A1E-902D-48AF-9020-955120F399B6}" type="slidenum">
              <a:rPr lang="en-ZA" smtClean="0"/>
              <a:pPr/>
              <a:t>20</a:t>
            </a:fld>
            <a:endParaRPr lang="en-ZA"/>
          </a:p>
        </p:txBody>
      </p:sp>
      <p:sp>
        <p:nvSpPr>
          <p:cNvPr id="3" name="Rectangular Callout 2"/>
          <p:cNvSpPr/>
          <p:nvPr/>
        </p:nvSpPr>
        <p:spPr>
          <a:xfrm rot="5400000">
            <a:off x="7117756" y="1318553"/>
            <a:ext cx="6405496" cy="3768391"/>
          </a:xfrm>
          <a:prstGeom prst="wedgeRectCallout">
            <a:avLst/>
          </a:prstGeom>
          <a:solidFill>
            <a:srgbClr val="1386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rotWithShape="1">
          <a:blip r:embed="rId5" cstate="screen">
            <a:extLst>
              <a:ext uri="{28A0092B-C50C-407E-A947-70E740481C1C}">
                <a14:useLocalDpi xmlns:a14="http://schemas.microsoft.com/office/drawing/2010/main"/>
              </a:ext>
            </a:extLst>
          </a:blip>
          <a:srcRect t="-1"/>
          <a:stretch/>
        </p:blipFill>
        <p:spPr>
          <a:xfrm>
            <a:off x="0" y="-1"/>
            <a:ext cx="12204700" cy="538161"/>
          </a:xfrm>
          <a:prstGeom prst="rect">
            <a:avLst/>
          </a:prstGeom>
        </p:spPr>
      </p:pic>
      <p:sp>
        <p:nvSpPr>
          <p:cNvPr id="17" name="TextBox 16"/>
          <p:cNvSpPr txBox="1"/>
          <p:nvPr/>
        </p:nvSpPr>
        <p:spPr>
          <a:xfrm>
            <a:off x="8707796" y="2921337"/>
            <a:ext cx="3212718" cy="1754326"/>
          </a:xfrm>
          <a:prstGeom prst="rect">
            <a:avLst/>
          </a:prstGeom>
          <a:noFill/>
        </p:spPr>
        <p:txBody>
          <a:bodyPr wrap="square" rtlCol="0">
            <a:spAutoFit/>
          </a:bodyPr>
          <a:lstStyle/>
          <a:p>
            <a:pPr algn="ctr"/>
            <a:r>
              <a:rPr lang="en-US" dirty="0">
                <a:latin typeface="Segoe UI" panose="020B0502040204020203" pitchFamily="34" charset="0"/>
                <a:cs typeface="Segoe UI" panose="020B0502040204020203" pitchFamily="34" charset="0"/>
              </a:rPr>
              <a:t>Training on common questions for Office 365 applications.</a:t>
            </a:r>
          </a:p>
          <a:p>
            <a:pPr algn="ctr"/>
            <a:endParaRPr lang="en-US" dirty="0">
              <a:latin typeface="Segoe UI" panose="020B0502040204020203" pitchFamily="34" charset="0"/>
              <a:cs typeface="Segoe UI" panose="020B0502040204020203" pitchFamily="34" charset="0"/>
            </a:endParaRPr>
          </a:p>
          <a:p>
            <a:pPr algn="ctr"/>
            <a:endParaRPr lang="en-US" dirty="0">
              <a:latin typeface="Segoe UI" panose="020B0502040204020203" pitchFamily="34" charset="0"/>
              <a:cs typeface="Segoe UI" panose="020B0502040204020203" pitchFamily="34" charset="0"/>
            </a:endParaRPr>
          </a:p>
          <a:p>
            <a:pPr algn="ctr"/>
            <a:endParaRPr lang="en-US" dirty="0">
              <a:latin typeface="Segoe UI" panose="020B0502040204020203" pitchFamily="34" charset="0"/>
              <a:cs typeface="Segoe UI" panose="020B0502040204020203" pitchFamily="34" charset="0"/>
            </a:endParaRPr>
          </a:p>
        </p:txBody>
      </p:sp>
      <p:sp>
        <p:nvSpPr>
          <p:cNvPr id="13" name="TextBox 12"/>
          <p:cNvSpPr txBox="1"/>
          <p:nvPr/>
        </p:nvSpPr>
        <p:spPr>
          <a:xfrm>
            <a:off x="8560320" y="1148670"/>
            <a:ext cx="3466579" cy="1077218"/>
          </a:xfrm>
          <a:prstGeom prst="rect">
            <a:avLst/>
          </a:prstGeom>
          <a:noFill/>
        </p:spPr>
        <p:txBody>
          <a:bodyPr wrap="square" rtlCol="0">
            <a:spAutoFit/>
          </a:bodyPr>
          <a:lstStyle/>
          <a:p>
            <a:pPr algn="ctr"/>
            <a:r>
              <a:rPr lang="en-US" sz="3200" b="1" dirty="0">
                <a:solidFill>
                  <a:schemeClr val="bg1"/>
                </a:solidFill>
                <a:latin typeface="Segoe UI" panose="020B0502040204020203" pitchFamily="34" charset="0"/>
                <a:cs typeface="Segoe UI" panose="020B0502040204020203" pitchFamily="34" charset="0"/>
              </a:rPr>
              <a:t>University</a:t>
            </a:r>
          </a:p>
          <a:p>
            <a:pPr algn="ctr"/>
            <a:r>
              <a:rPr lang="en-US" sz="3200" b="1" dirty="0">
                <a:solidFill>
                  <a:schemeClr val="bg1"/>
                </a:solidFill>
                <a:latin typeface="Segoe UI" panose="020B0502040204020203" pitchFamily="34" charset="0"/>
                <a:cs typeface="Segoe UI" panose="020B0502040204020203" pitchFamily="34" charset="0"/>
              </a:rPr>
              <a:t>Training</a:t>
            </a:r>
            <a:endParaRPr lang="en-US" sz="1600" dirty="0">
              <a:solidFill>
                <a:schemeClr val="bg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7608770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600FEC-4876-86D9-1098-BAA0A234F1DC}"/>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F1F536A4-EEE0-E6CA-D7E6-D1825D48B46E}"/>
              </a:ext>
            </a:extLst>
          </p:cNvPr>
          <p:cNvPicPr>
            <a:picLocks/>
          </p:cNvPicPr>
          <p:nvPr/>
        </p:nvPicPr>
        <p:blipFill>
          <a:blip r:embed="rId3" cstate="screen">
            <a:extLst>
              <a:ext uri="{28A0092B-C50C-407E-A947-70E740481C1C}">
                <a14:useLocalDpi xmlns:a14="http://schemas.microsoft.com/office/drawing/2010/main"/>
              </a:ext>
            </a:extLst>
          </a:blip>
          <a:stretch>
            <a:fillRect/>
          </a:stretch>
        </p:blipFill>
        <p:spPr>
          <a:xfrm>
            <a:off x="0" y="6405498"/>
            <a:ext cx="12192000" cy="492499"/>
          </a:xfrm>
          <a:prstGeom prst="rect">
            <a:avLst/>
          </a:prstGeom>
        </p:spPr>
      </p:pic>
      <p:sp>
        <p:nvSpPr>
          <p:cNvPr id="5" name="Slide Number Placeholder 4">
            <a:extLst>
              <a:ext uri="{FF2B5EF4-FFF2-40B4-BE49-F238E27FC236}">
                <a16:creationId xmlns:a16="http://schemas.microsoft.com/office/drawing/2014/main" id="{6128CEDE-15DD-8C5B-1F01-5C34CA603359}"/>
              </a:ext>
            </a:extLst>
          </p:cNvPr>
          <p:cNvSpPr>
            <a:spLocks noGrp="1"/>
          </p:cNvSpPr>
          <p:nvPr>
            <p:ph type="sldNum" sz="quarter" idx="12"/>
          </p:nvPr>
        </p:nvSpPr>
        <p:spPr/>
        <p:txBody>
          <a:bodyPr/>
          <a:lstStyle/>
          <a:p>
            <a:fld id="{19B51A1E-902D-48AF-9020-955120F399B6}" type="slidenum">
              <a:rPr lang="en-ZA" smtClean="0">
                <a:latin typeface="Segoe UI" panose="020B0502040204020203" pitchFamily="34" charset="0"/>
                <a:cs typeface="Segoe UI" panose="020B0502040204020203" pitchFamily="34" charset="0"/>
              </a:rPr>
              <a:pPr/>
              <a:t>21</a:t>
            </a:fld>
            <a:endParaRPr lang="en-ZA">
              <a:latin typeface="Segoe UI" panose="020B0502040204020203" pitchFamily="34" charset="0"/>
              <a:cs typeface="Segoe UI" panose="020B0502040204020203" pitchFamily="34" charset="0"/>
            </a:endParaRPr>
          </a:p>
        </p:txBody>
      </p:sp>
      <p:sp>
        <p:nvSpPr>
          <p:cNvPr id="26" name="Rectangle 25">
            <a:extLst>
              <a:ext uri="{FF2B5EF4-FFF2-40B4-BE49-F238E27FC236}">
                <a16:creationId xmlns:a16="http://schemas.microsoft.com/office/drawing/2014/main" id="{72BD463E-6449-C7AE-DFAF-4BCB5CCED90A}"/>
              </a:ext>
            </a:extLst>
          </p:cNvPr>
          <p:cNvSpPr/>
          <p:nvPr/>
        </p:nvSpPr>
        <p:spPr>
          <a:xfrm>
            <a:off x="0" y="0"/>
            <a:ext cx="12192000" cy="640549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F13A29DC-9DBB-BB98-8C0A-8E9CE142A5B7}"/>
              </a:ext>
            </a:extLst>
          </p:cNvPr>
          <p:cNvSpPr txBox="1"/>
          <p:nvPr/>
        </p:nvSpPr>
        <p:spPr>
          <a:xfrm>
            <a:off x="856343" y="2583542"/>
            <a:ext cx="10479314" cy="830997"/>
          </a:xfrm>
          <a:prstGeom prst="rect">
            <a:avLst/>
          </a:prstGeom>
          <a:noFill/>
        </p:spPr>
        <p:txBody>
          <a:bodyPr wrap="square" rtlCol="0">
            <a:spAutoFit/>
          </a:bodyPr>
          <a:lstStyle/>
          <a:p>
            <a:pPr algn="ctr"/>
            <a:r>
              <a:rPr lang="en-US" sz="4800" b="1" dirty="0">
                <a:solidFill>
                  <a:schemeClr val="bg1"/>
                </a:solidFill>
                <a:latin typeface="Segoe UI" panose="020B0502040204020203" pitchFamily="34" charset="0"/>
                <a:cs typeface="Segoe UI" panose="020B0502040204020203" pitchFamily="34" charset="0"/>
              </a:rPr>
              <a:t>Computer Updates and Patching</a:t>
            </a:r>
          </a:p>
        </p:txBody>
      </p:sp>
    </p:spTree>
    <p:extLst>
      <p:ext uri="{BB962C8B-B14F-4D97-AF65-F5344CB8AC3E}">
        <p14:creationId xmlns:p14="http://schemas.microsoft.com/office/powerpoint/2010/main" val="39670954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1EBF6-84B6-BB8B-127C-25377EB2E3B3}"/>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EF72C0B8-FBAC-1628-7864-044F212EC2E9}"/>
              </a:ext>
            </a:extLst>
          </p:cNvPr>
          <p:cNvPicPr>
            <a:picLocks/>
          </p:cNvPicPr>
          <p:nvPr/>
        </p:nvPicPr>
        <p:blipFill>
          <a:blip r:embed="rId3" cstate="screen">
            <a:extLst>
              <a:ext uri="{28A0092B-C50C-407E-A947-70E740481C1C}">
                <a14:useLocalDpi xmlns:a14="http://schemas.microsoft.com/office/drawing/2010/main"/>
              </a:ext>
            </a:extLst>
          </a:blip>
          <a:stretch>
            <a:fillRect/>
          </a:stretch>
        </p:blipFill>
        <p:spPr>
          <a:xfrm>
            <a:off x="0" y="6371350"/>
            <a:ext cx="12192000" cy="492499"/>
          </a:xfrm>
          <a:prstGeom prst="rect">
            <a:avLst/>
          </a:prstGeom>
        </p:spPr>
      </p:pic>
      <p:sp>
        <p:nvSpPr>
          <p:cNvPr id="5" name="Slide Number Placeholder 4">
            <a:extLst>
              <a:ext uri="{FF2B5EF4-FFF2-40B4-BE49-F238E27FC236}">
                <a16:creationId xmlns:a16="http://schemas.microsoft.com/office/drawing/2014/main" id="{D458EBA8-73BE-02B5-1968-A0ADFD96B8CD}"/>
              </a:ext>
            </a:extLst>
          </p:cNvPr>
          <p:cNvSpPr>
            <a:spLocks noGrp="1"/>
          </p:cNvSpPr>
          <p:nvPr>
            <p:ph type="sldNum" sz="quarter" idx="12"/>
          </p:nvPr>
        </p:nvSpPr>
        <p:spPr>
          <a:xfrm>
            <a:off x="11771452" y="6371349"/>
            <a:ext cx="420547" cy="399841"/>
          </a:xfrm>
        </p:spPr>
        <p:txBody>
          <a:bodyPr/>
          <a:lstStyle/>
          <a:p>
            <a:fld id="{19B51A1E-902D-48AF-9020-955120F399B6}" type="slidenum">
              <a:rPr lang="en-ZA" smtClean="0">
                <a:latin typeface="Segoe UI" panose="020B0502040204020203" pitchFamily="34" charset="0"/>
                <a:cs typeface="Segoe UI" panose="020B0502040204020203" pitchFamily="34" charset="0"/>
              </a:rPr>
              <a:pPr/>
              <a:t>22</a:t>
            </a:fld>
            <a:endParaRPr lang="en-ZA">
              <a:latin typeface="Segoe UI" panose="020B0502040204020203" pitchFamily="34" charset="0"/>
              <a:cs typeface="Segoe UI" panose="020B0502040204020203" pitchFamily="34" charset="0"/>
            </a:endParaRPr>
          </a:p>
        </p:txBody>
      </p:sp>
      <p:sp>
        <p:nvSpPr>
          <p:cNvPr id="17" name="Rectangle 16" descr="Accent block">
            <a:extLst>
              <a:ext uri="{FF2B5EF4-FFF2-40B4-BE49-F238E27FC236}">
                <a16:creationId xmlns:a16="http://schemas.microsoft.com/office/drawing/2014/main" id="{E74D6E93-8A66-D0F1-F28A-044BF1173C23}"/>
              </a:ext>
              <a:ext uri="{C183D7F6-B498-43B3-948B-1728B52AA6E4}">
                <adec:decorative xmlns:adec="http://schemas.microsoft.com/office/drawing/2017/decorative" val="1"/>
              </a:ext>
            </a:extLst>
          </p:cNvPr>
          <p:cNvSpPr/>
          <p:nvPr/>
        </p:nvSpPr>
        <p:spPr>
          <a:xfrm>
            <a:off x="9780541" y="852928"/>
            <a:ext cx="1984175" cy="114824"/>
          </a:xfrm>
          <a:prstGeom prst="rect">
            <a:avLst/>
          </a:prstGeom>
          <a:solidFill>
            <a:srgbClr val="1386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ZA">
              <a:latin typeface="Segoe UI" panose="020B0502040204020203" pitchFamily="34" charset="0"/>
              <a:cs typeface="Segoe UI" panose="020B0502040204020203" pitchFamily="34" charset="0"/>
            </a:endParaRPr>
          </a:p>
        </p:txBody>
      </p:sp>
      <p:sp>
        <p:nvSpPr>
          <p:cNvPr id="18" name="Title 1">
            <a:extLst>
              <a:ext uri="{FF2B5EF4-FFF2-40B4-BE49-F238E27FC236}">
                <a16:creationId xmlns:a16="http://schemas.microsoft.com/office/drawing/2014/main" id="{F69A7377-6FE5-B826-8826-9E12D9602C5C}"/>
              </a:ext>
            </a:extLst>
          </p:cNvPr>
          <p:cNvSpPr txBox="1">
            <a:spLocks/>
          </p:cNvSpPr>
          <p:nvPr/>
        </p:nvSpPr>
        <p:spPr>
          <a:xfrm>
            <a:off x="5205046" y="965443"/>
            <a:ext cx="6559398" cy="1124614"/>
          </a:xfrm>
          <a:prstGeom prst="rect">
            <a:avLst/>
          </a:prstGeom>
          <a:solidFill>
            <a:schemeClr val="bg1">
              <a:lumMod val="95000"/>
            </a:schemeClr>
          </a:solidFill>
        </p:spPr>
        <p:txBody>
          <a:bodyPr vert="horz" lIns="180000" tIns="180000" rIns="252000" bIns="180000" rtlCol="0" anchor="t">
            <a:noAutofit/>
          </a:bodyPr>
          <a:lstStyle>
            <a:lvl1pPr algn="r" defTabSz="914400" rtl="0" eaLnBrk="1" latinLnBrk="0" hangingPunct="1">
              <a:lnSpc>
                <a:spcPct val="90000"/>
              </a:lnSpc>
              <a:spcBef>
                <a:spcPct val="0"/>
              </a:spcBef>
              <a:buNone/>
              <a:defRPr lang="en-ZA" sz="6000" b="1" kern="1200" spc="-300" dirty="0">
                <a:solidFill>
                  <a:schemeClr val="tx1">
                    <a:lumMod val="75000"/>
                    <a:lumOff val="25000"/>
                  </a:schemeClr>
                </a:solidFill>
                <a:latin typeface="+mj-lt"/>
                <a:ea typeface="+mj-ea"/>
                <a:cs typeface="+mj-cs"/>
              </a:defRPr>
            </a:lvl1pPr>
          </a:lstStyle>
          <a:p>
            <a:r>
              <a:rPr lang="en-US" sz="5400" dirty="0">
                <a:latin typeface="Segoe UI" panose="020B0502040204020203" pitchFamily="34" charset="0"/>
                <a:cs typeface="Segoe UI" panose="020B0502040204020203" pitchFamily="34" charset="0"/>
              </a:rPr>
              <a:t>A few reminders</a:t>
            </a:r>
          </a:p>
        </p:txBody>
      </p:sp>
      <p:sp>
        <p:nvSpPr>
          <p:cNvPr id="23" name="Text Placeholder 2">
            <a:extLst>
              <a:ext uri="{FF2B5EF4-FFF2-40B4-BE49-F238E27FC236}">
                <a16:creationId xmlns:a16="http://schemas.microsoft.com/office/drawing/2014/main" id="{CF294724-39A3-D5A8-6A5E-90F17A2764B3}"/>
              </a:ext>
            </a:extLst>
          </p:cNvPr>
          <p:cNvSpPr txBox="1">
            <a:spLocks/>
          </p:cNvSpPr>
          <p:nvPr/>
        </p:nvSpPr>
        <p:spPr>
          <a:xfrm>
            <a:off x="5205046" y="2090057"/>
            <a:ext cx="6566406" cy="864158"/>
          </a:xfrm>
          <a:prstGeom prst="rect">
            <a:avLst/>
          </a:prstGeom>
          <a:solidFill>
            <a:schemeClr val="tx1">
              <a:alpha val="80000"/>
            </a:schemeClr>
          </a:solidFill>
        </p:spPr>
        <p:txBody>
          <a:bodyPr vert="horz" lIns="180000" tIns="180000" rIns="180000" bIns="18000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mn-lt"/>
                <a:ea typeface="+mn-ea"/>
                <a:cs typeface="+mn-cs"/>
              </a:defRPr>
            </a:lvl1pPr>
            <a:lvl2pPr marL="266700" indent="0" algn="l" defTabSz="914400" rtl="0" eaLnBrk="1" latinLnBrk="0" hangingPunct="1">
              <a:lnSpc>
                <a:spcPct val="90000"/>
              </a:lnSpc>
              <a:spcBef>
                <a:spcPts val="500"/>
              </a:spcBef>
              <a:buFont typeface="Arial" panose="020B0604020202020204" pitchFamily="34" charset="0"/>
              <a:buNone/>
              <a:defRPr sz="1600" kern="1200">
                <a:solidFill>
                  <a:schemeClr val="tx1">
                    <a:lumMod val="75000"/>
                    <a:lumOff val="25000"/>
                  </a:schemeClr>
                </a:solidFill>
                <a:latin typeface="+mn-lt"/>
                <a:ea typeface="+mn-ea"/>
                <a:cs typeface="+mn-cs"/>
              </a:defRPr>
            </a:lvl2pPr>
            <a:lvl3pPr marL="5429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3pPr>
            <a:lvl4pPr marL="8096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4pPr>
            <a:lvl5pPr marL="10763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endParaRPr lang="en-ZA" sz="2000" b="1" dirty="0">
              <a:latin typeface="Segoe UI" panose="020B0502040204020203" pitchFamily="34" charset="0"/>
              <a:cs typeface="Segoe UI" panose="020B0502040204020203" pitchFamily="34" charset="0"/>
            </a:endParaRPr>
          </a:p>
        </p:txBody>
      </p:sp>
      <p:sp>
        <p:nvSpPr>
          <p:cNvPr id="33" name="Rectangle 32">
            <a:extLst>
              <a:ext uri="{FF2B5EF4-FFF2-40B4-BE49-F238E27FC236}">
                <a16:creationId xmlns:a16="http://schemas.microsoft.com/office/drawing/2014/main" id="{3DDE5D8F-9270-41C6-BF01-A7BDE3FD7698}"/>
              </a:ext>
            </a:extLst>
          </p:cNvPr>
          <p:cNvSpPr/>
          <p:nvPr/>
        </p:nvSpPr>
        <p:spPr>
          <a:xfrm>
            <a:off x="293723" y="1349347"/>
            <a:ext cx="4532276" cy="3539763"/>
          </a:xfrm>
          <a:prstGeom prst="rect">
            <a:avLst/>
          </a:prstGeom>
          <a:solidFill>
            <a:srgbClr val="C6C6C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21C94D55-37EF-DA56-35DE-C2CF7FB8BE09}"/>
              </a:ext>
            </a:extLst>
          </p:cNvPr>
          <p:cNvSpPr txBox="1"/>
          <p:nvPr/>
        </p:nvSpPr>
        <p:spPr>
          <a:xfrm>
            <a:off x="328906" y="3377857"/>
            <a:ext cx="4461744" cy="584775"/>
          </a:xfrm>
          <a:prstGeom prst="rect">
            <a:avLst/>
          </a:prstGeom>
          <a:noFill/>
        </p:spPr>
        <p:txBody>
          <a:bodyPr wrap="square" rtlCol="0">
            <a:spAutoFit/>
          </a:bodyPr>
          <a:lstStyle/>
          <a:p>
            <a:pPr algn="ctr"/>
            <a:r>
              <a:rPr lang="en-US" sz="1600" b="1" dirty="0">
                <a:solidFill>
                  <a:schemeClr val="bg1"/>
                </a:solidFill>
                <a:latin typeface="Segoe UI" panose="020B0502040204020203" pitchFamily="34" charset="0"/>
                <a:cs typeface="Segoe UI" panose="020B0502040204020203" pitchFamily="34" charset="0"/>
              </a:rPr>
              <a:t>PATCH &amp; SECURITY </a:t>
            </a:r>
          </a:p>
          <a:p>
            <a:pPr algn="ctr"/>
            <a:r>
              <a:rPr lang="en-US" sz="1600" b="1" dirty="0">
                <a:solidFill>
                  <a:schemeClr val="bg1"/>
                </a:solidFill>
                <a:latin typeface="Segoe UI" panose="020B0502040204020203" pitchFamily="34" charset="0"/>
                <a:cs typeface="Segoe UI" panose="020B0502040204020203" pitchFamily="34" charset="0"/>
              </a:rPr>
              <a:t>MANAGEMENT</a:t>
            </a:r>
          </a:p>
        </p:txBody>
      </p:sp>
      <p:pic>
        <p:nvPicPr>
          <p:cNvPr id="49" name="Picture 48">
            <a:extLst>
              <a:ext uri="{FF2B5EF4-FFF2-40B4-BE49-F238E27FC236}">
                <a16:creationId xmlns:a16="http://schemas.microsoft.com/office/drawing/2014/main" id="{6B9A00C3-2CA8-BD86-F989-7E93AEAE89F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04423" y="1525445"/>
            <a:ext cx="1510711" cy="1510711"/>
          </a:xfrm>
          <a:prstGeom prst="rect">
            <a:avLst/>
          </a:prstGeom>
        </p:spPr>
      </p:pic>
      <p:sp>
        <p:nvSpPr>
          <p:cNvPr id="3" name="TextBox 2">
            <a:extLst>
              <a:ext uri="{FF2B5EF4-FFF2-40B4-BE49-F238E27FC236}">
                <a16:creationId xmlns:a16="http://schemas.microsoft.com/office/drawing/2014/main" id="{1DCA9317-22C6-69A9-1183-9CA4E9DB330E}"/>
              </a:ext>
            </a:extLst>
          </p:cNvPr>
          <p:cNvSpPr txBox="1"/>
          <p:nvPr/>
        </p:nvSpPr>
        <p:spPr>
          <a:xfrm>
            <a:off x="5630438" y="3231590"/>
            <a:ext cx="5708614" cy="2585323"/>
          </a:xfrm>
          <a:prstGeom prst="rect">
            <a:avLst/>
          </a:prstGeom>
          <a:noFill/>
        </p:spPr>
        <p:txBody>
          <a:bodyPr wrap="none" rtlCol="0">
            <a:spAutoFit/>
          </a:bodyPr>
          <a:lstStyle/>
          <a:p>
            <a:r>
              <a:rPr lang="en-US" dirty="0"/>
              <a:t>For best performance, computers need regular patching.</a:t>
            </a:r>
          </a:p>
          <a:p>
            <a:endParaRPr lang="en-US" dirty="0"/>
          </a:p>
          <a:p>
            <a:r>
              <a:rPr lang="en-US" dirty="0"/>
              <a:t>Leaving your computer on once a week to update </a:t>
            </a:r>
            <a:br>
              <a:rPr lang="en-US" dirty="0"/>
            </a:br>
            <a:r>
              <a:rPr lang="en-US" dirty="0"/>
              <a:t>will help keep it up to date.  For best results:</a:t>
            </a:r>
          </a:p>
          <a:p>
            <a:endParaRPr lang="en-US" dirty="0"/>
          </a:p>
          <a:p>
            <a:pPr marL="285750" indent="-285750">
              <a:buFont typeface="Arial" panose="020B0604020202020204" pitchFamily="34" charset="0"/>
              <a:buChar char="•"/>
            </a:pPr>
            <a:r>
              <a:rPr lang="en-US" dirty="0"/>
              <a:t>Computer on</a:t>
            </a:r>
          </a:p>
          <a:p>
            <a:pPr marL="285750" indent="-285750">
              <a:buFont typeface="Arial" panose="020B0604020202020204" pitchFamily="34" charset="0"/>
              <a:buChar char="•"/>
            </a:pPr>
            <a:r>
              <a:rPr lang="en-US" dirty="0"/>
              <a:t>Connected to power</a:t>
            </a:r>
          </a:p>
          <a:p>
            <a:pPr marL="285750" indent="-285750">
              <a:buFont typeface="Arial" panose="020B0604020202020204" pitchFamily="34" charset="0"/>
              <a:buChar char="•"/>
            </a:pPr>
            <a:r>
              <a:rPr lang="en-US" dirty="0"/>
              <a:t>Connected to internet</a:t>
            </a:r>
          </a:p>
          <a:p>
            <a:pPr marL="285750" indent="-285750">
              <a:buFont typeface="Arial" panose="020B0604020202020204" pitchFamily="34" charset="0"/>
              <a:buChar char="•"/>
            </a:pPr>
            <a:r>
              <a:rPr lang="en-US" dirty="0"/>
              <a:t>Laptop lid open</a:t>
            </a:r>
          </a:p>
        </p:txBody>
      </p:sp>
    </p:spTree>
    <p:extLst>
      <p:ext uri="{BB962C8B-B14F-4D97-AF65-F5344CB8AC3E}">
        <p14:creationId xmlns:p14="http://schemas.microsoft.com/office/powerpoint/2010/main" val="23189193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38100"/>
            <a:ext cx="12211050" cy="6409449"/>
          </a:xfrm>
          <a:prstGeom prst="rect">
            <a:avLst/>
          </a:prstGeom>
          <a:noFill/>
        </p:spPr>
      </p:pic>
      <p:sp>
        <p:nvSpPr>
          <p:cNvPr id="10" name="Rectangle 9"/>
          <p:cNvSpPr/>
          <p:nvPr/>
        </p:nvSpPr>
        <p:spPr>
          <a:xfrm>
            <a:off x="0" y="-41024"/>
            <a:ext cx="5969844" cy="6412374"/>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CBA98BE-F0F3-4305-9B19-92EF753CE565}"/>
              </a:ext>
            </a:extLst>
          </p:cNvPr>
          <p:cNvPicPr>
            <a:picLocks/>
          </p:cNvPicPr>
          <p:nvPr/>
        </p:nvPicPr>
        <p:blipFill>
          <a:blip r:embed="rId4" cstate="screen">
            <a:extLst>
              <a:ext uri="{28A0092B-C50C-407E-A947-70E740481C1C}">
                <a14:useLocalDpi xmlns:a14="http://schemas.microsoft.com/office/drawing/2010/main"/>
              </a:ext>
            </a:extLst>
          </a:blip>
          <a:stretch>
            <a:fillRect/>
          </a:stretch>
        </p:blipFill>
        <p:spPr>
          <a:xfrm>
            <a:off x="0" y="6371350"/>
            <a:ext cx="12192000" cy="492499"/>
          </a:xfrm>
          <a:prstGeom prst="rect">
            <a:avLst/>
          </a:prstGeom>
        </p:spPr>
      </p:pic>
      <p:sp>
        <p:nvSpPr>
          <p:cNvPr id="5" name="Slide Number Placeholder 4">
            <a:extLst>
              <a:ext uri="{FF2B5EF4-FFF2-40B4-BE49-F238E27FC236}">
                <a16:creationId xmlns:a16="http://schemas.microsoft.com/office/drawing/2014/main" id="{BDD5A594-D852-43BB-B591-E9D9027253BD}"/>
              </a:ext>
            </a:extLst>
          </p:cNvPr>
          <p:cNvSpPr>
            <a:spLocks noGrp="1"/>
          </p:cNvSpPr>
          <p:nvPr>
            <p:ph type="sldNum" sz="quarter" idx="12"/>
          </p:nvPr>
        </p:nvSpPr>
        <p:spPr/>
        <p:txBody>
          <a:bodyPr/>
          <a:lstStyle/>
          <a:p>
            <a:fld id="{19B51A1E-902D-48AF-9020-955120F399B6}" type="slidenum">
              <a:rPr lang="en-ZA" smtClean="0"/>
              <a:pPr/>
              <a:t>23</a:t>
            </a:fld>
            <a:endParaRPr lang="en-ZA"/>
          </a:p>
        </p:txBody>
      </p:sp>
      <p:sp>
        <p:nvSpPr>
          <p:cNvPr id="17" name="Rectangle 16" descr="Accent block">
            <a:extLst>
              <a:ext uri="{FF2B5EF4-FFF2-40B4-BE49-F238E27FC236}">
                <a16:creationId xmlns:a16="http://schemas.microsoft.com/office/drawing/2014/main" id="{F0B8D72B-543D-46D2-A909-FD38A4ACB605}"/>
              </a:ext>
              <a:ext uri="{C183D7F6-B498-43B3-948B-1728B52AA6E4}">
                <adec:decorative xmlns:adec="http://schemas.microsoft.com/office/drawing/2017/decorative" val="1"/>
              </a:ext>
            </a:extLst>
          </p:cNvPr>
          <p:cNvSpPr/>
          <p:nvPr/>
        </p:nvSpPr>
        <p:spPr>
          <a:xfrm>
            <a:off x="5491624" y="588556"/>
            <a:ext cx="2146762" cy="114824"/>
          </a:xfrm>
          <a:prstGeom prst="rect">
            <a:avLst/>
          </a:prstGeom>
          <a:solidFill>
            <a:srgbClr val="1386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ZA"/>
          </a:p>
        </p:txBody>
      </p:sp>
      <p:sp>
        <p:nvSpPr>
          <p:cNvPr id="18" name="Title 1">
            <a:extLst>
              <a:ext uri="{FF2B5EF4-FFF2-40B4-BE49-F238E27FC236}">
                <a16:creationId xmlns:a16="http://schemas.microsoft.com/office/drawing/2014/main" id="{B6B30866-3097-4D41-8F68-C895BD64AAFC}"/>
              </a:ext>
            </a:extLst>
          </p:cNvPr>
          <p:cNvSpPr txBox="1">
            <a:spLocks/>
          </p:cNvSpPr>
          <p:nvPr/>
        </p:nvSpPr>
        <p:spPr>
          <a:xfrm>
            <a:off x="471949" y="703380"/>
            <a:ext cx="7186151" cy="1124345"/>
          </a:xfrm>
          <a:prstGeom prst="rect">
            <a:avLst/>
          </a:prstGeom>
          <a:solidFill>
            <a:schemeClr val="bg1">
              <a:lumMod val="95000"/>
            </a:schemeClr>
          </a:solidFill>
        </p:spPr>
        <p:txBody>
          <a:bodyPr vert="horz" lIns="180000" tIns="180000" rIns="252000" bIns="180000" rtlCol="0" anchor="t">
            <a:noAutofit/>
          </a:bodyPr>
          <a:lstStyle>
            <a:lvl1pPr algn="r" defTabSz="914400" rtl="0" eaLnBrk="1" latinLnBrk="0" hangingPunct="1">
              <a:lnSpc>
                <a:spcPct val="90000"/>
              </a:lnSpc>
              <a:spcBef>
                <a:spcPct val="0"/>
              </a:spcBef>
              <a:buNone/>
              <a:defRPr lang="en-ZA" sz="6000" b="1" kern="1200" spc="-300" dirty="0">
                <a:solidFill>
                  <a:schemeClr val="tx1">
                    <a:lumMod val="75000"/>
                    <a:lumOff val="25000"/>
                  </a:schemeClr>
                </a:solidFill>
                <a:latin typeface="+mj-lt"/>
                <a:ea typeface="+mj-ea"/>
                <a:cs typeface="+mj-cs"/>
              </a:defRPr>
            </a:lvl1pPr>
          </a:lstStyle>
          <a:p>
            <a:pPr algn="l"/>
            <a:r>
              <a:rPr lang="en-US" sz="5700"/>
              <a:t>Client Satisfaction</a:t>
            </a:r>
          </a:p>
        </p:txBody>
      </p:sp>
      <p:pic>
        <p:nvPicPr>
          <p:cNvPr id="4" name="Picture 3">
            <a:extLst>
              <a:ext uri="{FF2B5EF4-FFF2-40B4-BE49-F238E27FC236}">
                <a16:creationId xmlns:a16="http://schemas.microsoft.com/office/drawing/2014/main" id="{0109993E-E3A1-47D0-8ECE-B6AA3091530C}"/>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054800" y="2994325"/>
            <a:ext cx="4216500" cy="1627569"/>
          </a:xfrm>
          <a:prstGeom prst="rect">
            <a:avLst/>
          </a:prstGeom>
        </p:spPr>
      </p:pic>
      <p:pic>
        <p:nvPicPr>
          <p:cNvPr id="3" name="Picture 2"/>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7439025" y="2079923"/>
            <a:ext cx="3448051" cy="914401"/>
          </a:xfrm>
          <a:prstGeom prst="rect">
            <a:avLst/>
          </a:prstGeom>
        </p:spPr>
      </p:pic>
      <p:sp>
        <p:nvSpPr>
          <p:cNvPr id="7" name="Rectangle 6"/>
          <p:cNvSpPr/>
          <p:nvPr/>
        </p:nvSpPr>
        <p:spPr>
          <a:xfrm>
            <a:off x="0" y="2765112"/>
            <a:ext cx="5962650" cy="2816537"/>
          </a:xfrm>
          <a:prstGeom prst="rect">
            <a:avLst/>
          </a:prstGeom>
          <a:solidFill>
            <a:srgbClr val="FAFAF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ontent Placeholder 3">
            <a:extLst>
              <a:ext uri="{FF2B5EF4-FFF2-40B4-BE49-F238E27FC236}">
                <a16:creationId xmlns:a16="http://schemas.microsoft.com/office/drawing/2014/main" id="{9FF4EEB2-8684-48AB-86C6-BA0193D242FC}"/>
              </a:ext>
            </a:extLst>
          </p:cNvPr>
          <p:cNvSpPr txBox="1">
            <a:spLocks/>
          </p:cNvSpPr>
          <p:nvPr/>
        </p:nvSpPr>
        <p:spPr>
          <a:xfrm>
            <a:off x="467587" y="2944770"/>
            <a:ext cx="5476014" cy="2636880"/>
          </a:xfrm>
          <a:prstGeom prst="rect">
            <a:avLst/>
          </a:prstGeom>
        </p:spPr>
        <p:txBody>
          <a:bodyPr/>
          <a:lst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atin typeface="Segoe UI" panose="020B0502040204020203" pitchFamily="34" charset="0"/>
                <a:cs typeface="Segoe UI" panose="020B0502040204020203" pitchFamily="34" charset="0"/>
              </a:rPr>
              <a:t>After each ticket is closed, you will receive a survey asking for feedback on how we did! Please take a moment to tell us!  </a:t>
            </a:r>
          </a:p>
          <a:p>
            <a:pPr marL="0" indent="0">
              <a:buNone/>
            </a:pPr>
            <a:r>
              <a:rPr lang="en-US">
                <a:latin typeface="Segoe UI" panose="020B0502040204020203" pitchFamily="34" charset="0"/>
                <a:cs typeface="Segoe UI" panose="020B0502040204020203" pitchFamily="34" charset="0"/>
              </a:rPr>
              <a:t>Why?</a:t>
            </a:r>
          </a:p>
          <a:p>
            <a:r>
              <a:rPr lang="en-US">
                <a:latin typeface="Segoe UI" panose="020B0502040204020203" pitchFamily="34" charset="0"/>
                <a:cs typeface="Segoe UI" panose="020B0502040204020203" pitchFamily="34" charset="0"/>
              </a:rPr>
              <a:t>We want to know the good/bad/ugly</a:t>
            </a:r>
          </a:p>
          <a:p>
            <a:r>
              <a:rPr lang="en-US">
                <a:latin typeface="Segoe UI" panose="020B0502040204020203" pitchFamily="34" charset="0"/>
                <a:cs typeface="Segoe UI" panose="020B0502040204020203" pitchFamily="34" charset="0"/>
              </a:rPr>
              <a:t>We are here to listen and improve</a:t>
            </a:r>
          </a:p>
          <a:p>
            <a:r>
              <a:rPr lang="en-US">
                <a:latin typeface="Segoe UI" panose="020B0502040204020203" pitchFamily="34" charset="0"/>
                <a:cs typeface="Segoe UI" panose="020B0502040204020203" pitchFamily="34" charset="0"/>
              </a:rPr>
              <a:t>We adapt to the feedback we receive</a:t>
            </a:r>
          </a:p>
          <a:p>
            <a:endParaRPr lang="en-ZA" b="1">
              <a:latin typeface="Segoe UI" panose="020B0502040204020203" pitchFamily="34" charset="0"/>
              <a:cs typeface="Segoe UI" panose="020B0502040204020203" pitchFamily="34" charset="0"/>
            </a:endParaRPr>
          </a:p>
        </p:txBody>
      </p:sp>
      <p:sp>
        <p:nvSpPr>
          <p:cNvPr id="23" name="Text Placeholder 2">
            <a:extLst>
              <a:ext uri="{FF2B5EF4-FFF2-40B4-BE49-F238E27FC236}">
                <a16:creationId xmlns:a16="http://schemas.microsoft.com/office/drawing/2014/main" id="{E870CD58-57E7-4D1B-9405-C6F332C371CC}"/>
              </a:ext>
            </a:extLst>
          </p:cNvPr>
          <p:cNvSpPr txBox="1">
            <a:spLocks/>
          </p:cNvSpPr>
          <p:nvPr/>
        </p:nvSpPr>
        <p:spPr>
          <a:xfrm>
            <a:off x="471949" y="1820425"/>
            <a:ext cx="7185854" cy="590155"/>
          </a:xfrm>
          <a:prstGeom prst="rect">
            <a:avLst/>
          </a:prstGeom>
          <a:solidFill>
            <a:srgbClr val="414141"/>
          </a:solidFill>
        </p:spPr>
        <p:txBody>
          <a:bodyPr vert="horz" lIns="180000" tIns="180000" rIns="180000" bIns="18000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mn-lt"/>
                <a:ea typeface="+mn-ea"/>
                <a:cs typeface="+mn-cs"/>
              </a:defRPr>
            </a:lvl1pPr>
            <a:lvl2pPr marL="266700" indent="0" algn="l" defTabSz="914400" rtl="0" eaLnBrk="1" latinLnBrk="0" hangingPunct="1">
              <a:lnSpc>
                <a:spcPct val="90000"/>
              </a:lnSpc>
              <a:spcBef>
                <a:spcPts val="500"/>
              </a:spcBef>
              <a:buFont typeface="Arial" panose="020B0604020202020204" pitchFamily="34" charset="0"/>
              <a:buNone/>
              <a:defRPr sz="1600" kern="1200">
                <a:solidFill>
                  <a:schemeClr val="tx1">
                    <a:lumMod val="75000"/>
                    <a:lumOff val="25000"/>
                  </a:schemeClr>
                </a:solidFill>
                <a:latin typeface="+mn-lt"/>
                <a:ea typeface="+mn-ea"/>
                <a:cs typeface="+mn-cs"/>
              </a:defRPr>
            </a:lvl2pPr>
            <a:lvl3pPr marL="5429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3pPr>
            <a:lvl4pPr marL="8096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4pPr>
            <a:lvl5pPr marL="10763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ZA" sz="2400" b="1"/>
              <a:t>Feedback is important!</a:t>
            </a:r>
          </a:p>
        </p:txBody>
      </p:sp>
    </p:spTree>
    <p:extLst>
      <p:ext uri="{BB962C8B-B14F-4D97-AF65-F5344CB8AC3E}">
        <p14:creationId xmlns:p14="http://schemas.microsoft.com/office/powerpoint/2010/main" val="17433687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2700"/>
            <a:ext cx="12192000" cy="6858000"/>
          </a:xfrm>
          <a:prstGeom prst="rect">
            <a:avLst/>
          </a:prstGeom>
        </p:spPr>
      </p:pic>
      <p:sp>
        <p:nvSpPr>
          <p:cNvPr id="32" name="Rectangle 31"/>
          <p:cNvSpPr/>
          <p:nvPr/>
        </p:nvSpPr>
        <p:spPr>
          <a:xfrm>
            <a:off x="0" y="-12700"/>
            <a:ext cx="12192000" cy="66294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CBA98BE-F0F3-4305-9B19-92EF753CE565}"/>
              </a:ext>
            </a:extLst>
          </p:cNvPr>
          <p:cNvPicPr>
            <a:picLocks/>
          </p:cNvPicPr>
          <p:nvPr/>
        </p:nvPicPr>
        <p:blipFill>
          <a:blip r:embed="rId4" cstate="screen">
            <a:extLst>
              <a:ext uri="{28A0092B-C50C-407E-A947-70E740481C1C}">
                <a14:useLocalDpi xmlns:a14="http://schemas.microsoft.com/office/drawing/2010/main"/>
              </a:ext>
            </a:extLst>
          </a:blip>
          <a:stretch>
            <a:fillRect/>
          </a:stretch>
        </p:blipFill>
        <p:spPr>
          <a:xfrm>
            <a:off x="0" y="6405498"/>
            <a:ext cx="12192000" cy="492499"/>
          </a:xfrm>
          <a:prstGeom prst="rect">
            <a:avLst/>
          </a:prstGeom>
        </p:spPr>
      </p:pic>
      <p:sp>
        <p:nvSpPr>
          <p:cNvPr id="5" name="Slide Number Placeholder 4">
            <a:extLst>
              <a:ext uri="{FF2B5EF4-FFF2-40B4-BE49-F238E27FC236}">
                <a16:creationId xmlns:a16="http://schemas.microsoft.com/office/drawing/2014/main" id="{BDD5A594-D852-43BB-B591-E9D9027253BD}"/>
              </a:ext>
            </a:extLst>
          </p:cNvPr>
          <p:cNvSpPr>
            <a:spLocks noGrp="1"/>
          </p:cNvSpPr>
          <p:nvPr>
            <p:ph type="sldNum" sz="quarter" idx="12"/>
          </p:nvPr>
        </p:nvSpPr>
        <p:spPr/>
        <p:txBody>
          <a:bodyPr/>
          <a:lstStyle/>
          <a:p>
            <a:fld id="{19B51A1E-902D-48AF-9020-955120F399B6}" type="slidenum">
              <a:rPr lang="en-ZA" smtClean="0">
                <a:latin typeface="Segoe UI" panose="020B0502040204020203" pitchFamily="34" charset="0"/>
                <a:cs typeface="Segoe UI" panose="020B0502040204020203" pitchFamily="34" charset="0"/>
              </a:rPr>
              <a:pPr/>
              <a:t>24</a:t>
            </a:fld>
            <a:endParaRPr lang="en-ZA">
              <a:latin typeface="Segoe UI" panose="020B0502040204020203" pitchFamily="34" charset="0"/>
              <a:cs typeface="Segoe UI" panose="020B0502040204020203" pitchFamily="34" charset="0"/>
            </a:endParaRPr>
          </a:p>
        </p:txBody>
      </p:sp>
      <p:sp>
        <p:nvSpPr>
          <p:cNvPr id="17" name="Rectangle 16" descr="Accent block">
            <a:extLst>
              <a:ext uri="{FF2B5EF4-FFF2-40B4-BE49-F238E27FC236}">
                <a16:creationId xmlns:a16="http://schemas.microsoft.com/office/drawing/2014/main" id="{F0B8D72B-543D-46D2-A909-FD38A4ACB605}"/>
              </a:ext>
              <a:ext uri="{C183D7F6-B498-43B3-948B-1728B52AA6E4}">
                <adec:decorative xmlns:adec="http://schemas.microsoft.com/office/drawing/2017/decorative" val="1"/>
              </a:ext>
            </a:extLst>
          </p:cNvPr>
          <p:cNvSpPr/>
          <p:nvPr/>
        </p:nvSpPr>
        <p:spPr>
          <a:xfrm>
            <a:off x="5213075" y="4002425"/>
            <a:ext cx="1984175" cy="114824"/>
          </a:xfrm>
          <a:prstGeom prst="rect">
            <a:avLst/>
          </a:prstGeom>
          <a:solidFill>
            <a:srgbClr val="1386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ZA">
              <a:latin typeface="Segoe UI" panose="020B0502040204020203" pitchFamily="34" charset="0"/>
              <a:cs typeface="Segoe UI" panose="020B0502040204020203" pitchFamily="34" charset="0"/>
            </a:endParaRPr>
          </a:p>
        </p:txBody>
      </p:sp>
      <p:sp>
        <p:nvSpPr>
          <p:cNvPr id="18" name="Title 1">
            <a:extLst>
              <a:ext uri="{FF2B5EF4-FFF2-40B4-BE49-F238E27FC236}">
                <a16:creationId xmlns:a16="http://schemas.microsoft.com/office/drawing/2014/main" id="{B6B30866-3097-4D41-8F68-C895BD64AAFC}"/>
              </a:ext>
            </a:extLst>
          </p:cNvPr>
          <p:cNvSpPr txBox="1">
            <a:spLocks/>
          </p:cNvSpPr>
          <p:nvPr/>
        </p:nvSpPr>
        <p:spPr>
          <a:xfrm>
            <a:off x="555351" y="4117249"/>
            <a:ext cx="6641900" cy="1124345"/>
          </a:xfrm>
          <a:prstGeom prst="rect">
            <a:avLst/>
          </a:prstGeom>
          <a:solidFill>
            <a:schemeClr val="bg1">
              <a:lumMod val="95000"/>
            </a:schemeClr>
          </a:solidFill>
        </p:spPr>
        <p:txBody>
          <a:bodyPr vert="horz" lIns="180000" tIns="180000" rIns="252000" bIns="180000" rtlCol="0" anchor="t">
            <a:noAutofit/>
          </a:bodyPr>
          <a:lstStyle>
            <a:lvl1pPr algn="r" defTabSz="914400" rtl="0" eaLnBrk="1" latinLnBrk="0" hangingPunct="1">
              <a:lnSpc>
                <a:spcPct val="90000"/>
              </a:lnSpc>
              <a:spcBef>
                <a:spcPct val="0"/>
              </a:spcBef>
              <a:buNone/>
              <a:defRPr lang="en-ZA" sz="6000" b="1" kern="1200" spc="-300" dirty="0">
                <a:solidFill>
                  <a:schemeClr val="tx1">
                    <a:lumMod val="75000"/>
                    <a:lumOff val="25000"/>
                  </a:schemeClr>
                </a:solidFill>
                <a:latin typeface="+mj-lt"/>
                <a:ea typeface="+mj-ea"/>
                <a:cs typeface="+mj-cs"/>
              </a:defRPr>
            </a:lvl1pPr>
          </a:lstStyle>
          <a:p>
            <a:pPr algn="l"/>
            <a:r>
              <a:rPr lang="en-US" sz="5400">
                <a:latin typeface="Segoe UI" panose="020B0502040204020203" pitchFamily="34" charset="0"/>
                <a:cs typeface="Segoe UI" panose="020B0502040204020203" pitchFamily="34" charset="0"/>
              </a:rPr>
              <a:t>We need your help!</a:t>
            </a:r>
          </a:p>
        </p:txBody>
      </p:sp>
      <p:sp>
        <p:nvSpPr>
          <p:cNvPr id="23" name="Text Placeholder 2">
            <a:extLst>
              <a:ext uri="{FF2B5EF4-FFF2-40B4-BE49-F238E27FC236}">
                <a16:creationId xmlns:a16="http://schemas.microsoft.com/office/drawing/2014/main" id="{E870CD58-57E7-4D1B-9405-C6F332C371CC}"/>
              </a:ext>
            </a:extLst>
          </p:cNvPr>
          <p:cNvSpPr txBox="1">
            <a:spLocks/>
          </p:cNvSpPr>
          <p:nvPr/>
        </p:nvSpPr>
        <p:spPr>
          <a:xfrm>
            <a:off x="555351" y="5234294"/>
            <a:ext cx="6641626" cy="590155"/>
          </a:xfrm>
          <a:prstGeom prst="rect">
            <a:avLst/>
          </a:prstGeom>
          <a:solidFill>
            <a:schemeClr val="tx1">
              <a:alpha val="80000"/>
            </a:schemeClr>
          </a:solidFill>
        </p:spPr>
        <p:txBody>
          <a:bodyPr vert="horz" lIns="180000" tIns="180000" rIns="180000" bIns="18000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mn-lt"/>
                <a:ea typeface="+mn-ea"/>
                <a:cs typeface="+mn-cs"/>
              </a:defRPr>
            </a:lvl1pPr>
            <a:lvl2pPr marL="266700" indent="0" algn="l" defTabSz="914400" rtl="0" eaLnBrk="1" latinLnBrk="0" hangingPunct="1">
              <a:lnSpc>
                <a:spcPct val="90000"/>
              </a:lnSpc>
              <a:spcBef>
                <a:spcPts val="500"/>
              </a:spcBef>
              <a:buFont typeface="Arial" panose="020B0604020202020204" pitchFamily="34" charset="0"/>
              <a:buNone/>
              <a:defRPr sz="1600" kern="1200">
                <a:solidFill>
                  <a:schemeClr val="tx1">
                    <a:lumMod val="75000"/>
                    <a:lumOff val="25000"/>
                  </a:schemeClr>
                </a:solidFill>
                <a:latin typeface="+mn-lt"/>
                <a:ea typeface="+mn-ea"/>
                <a:cs typeface="+mn-cs"/>
              </a:defRPr>
            </a:lvl2pPr>
            <a:lvl3pPr marL="5429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3pPr>
            <a:lvl4pPr marL="8096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4pPr>
            <a:lvl5pPr marL="10763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ZA" sz="2400" b="1">
                <a:latin typeface="Segoe UI" panose="020B0502040204020203" pitchFamily="34" charset="0"/>
                <a:cs typeface="Segoe UI" panose="020B0502040204020203" pitchFamily="34" charset="0"/>
              </a:rPr>
              <a:t>Help us Make I.T. Easy for you!</a:t>
            </a:r>
          </a:p>
        </p:txBody>
      </p:sp>
      <p:sp>
        <p:nvSpPr>
          <p:cNvPr id="13" name="TextBox 12"/>
          <p:cNvSpPr txBox="1"/>
          <p:nvPr/>
        </p:nvSpPr>
        <p:spPr>
          <a:xfrm rot="21158058">
            <a:off x="3179404" y="988961"/>
            <a:ext cx="1778000" cy="1384995"/>
          </a:xfrm>
          <a:prstGeom prst="rect">
            <a:avLst/>
          </a:prstGeom>
          <a:noFill/>
        </p:spPr>
        <p:txBody>
          <a:bodyPr wrap="square" rtlCol="0">
            <a:spAutoFit/>
          </a:bodyPr>
          <a:lstStyle/>
          <a:p>
            <a:pPr algn="ctr"/>
            <a:r>
              <a:rPr lang="en-US" sz="2800" b="1">
                <a:effectLst>
                  <a:outerShdw blurRad="38100" dist="38100" dir="2700000" algn="tl">
                    <a:srgbClr val="000000">
                      <a:alpha val="43137"/>
                    </a:srgbClr>
                  </a:outerShdw>
                </a:effectLst>
              </a:rPr>
              <a:t>Provide Feedback</a:t>
            </a:r>
          </a:p>
          <a:p>
            <a:pPr algn="ctr"/>
            <a:endParaRPr lang="en-US" sz="2800" b="1">
              <a:effectLst>
                <a:outerShdw blurRad="38100" dist="38100" dir="2700000" algn="tl">
                  <a:srgbClr val="000000">
                    <a:alpha val="43137"/>
                  </a:srgbClr>
                </a:outerShdw>
              </a:effectLst>
            </a:endParaRPr>
          </a:p>
        </p:txBody>
      </p:sp>
      <p:sp>
        <p:nvSpPr>
          <p:cNvPr id="33" name="TextBox 32"/>
          <p:cNvSpPr txBox="1"/>
          <p:nvPr/>
        </p:nvSpPr>
        <p:spPr>
          <a:xfrm rot="21416142">
            <a:off x="5787063" y="855269"/>
            <a:ext cx="2909381" cy="954107"/>
          </a:xfrm>
          <a:prstGeom prst="rect">
            <a:avLst/>
          </a:prstGeom>
          <a:noFill/>
        </p:spPr>
        <p:txBody>
          <a:bodyPr wrap="square" rtlCol="0">
            <a:spAutoFit/>
          </a:bodyPr>
          <a:lstStyle/>
          <a:p>
            <a:pPr algn="ctr"/>
            <a:r>
              <a:rPr lang="en-US" sz="2800" b="1">
                <a:effectLst>
                  <a:outerShdw blurRad="38100" dist="38100" dir="2700000" algn="tl">
                    <a:srgbClr val="000000">
                      <a:alpha val="43137"/>
                    </a:srgbClr>
                  </a:outerShdw>
                </a:effectLst>
              </a:rPr>
              <a:t>Submit Requests</a:t>
            </a:r>
          </a:p>
          <a:p>
            <a:pPr algn="ctr"/>
            <a:endParaRPr lang="en-US" sz="2800" b="1">
              <a:effectLst>
                <a:outerShdw blurRad="38100" dist="38100" dir="2700000" algn="tl">
                  <a:srgbClr val="000000">
                    <a:alpha val="43137"/>
                  </a:srgbClr>
                </a:outerShdw>
              </a:effectLst>
            </a:endParaRPr>
          </a:p>
        </p:txBody>
      </p:sp>
      <p:sp>
        <p:nvSpPr>
          <p:cNvPr id="35" name="TextBox 34"/>
          <p:cNvSpPr txBox="1"/>
          <p:nvPr/>
        </p:nvSpPr>
        <p:spPr>
          <a:xfrm rot="21447023">
            <a:off x="8748294" y="792429"/>
            <a:ext cx="2777303" cy="1384995"/>
          </a:xfrm>
          <a:prstGeom prst="rect">
            <a:avLst/>
          </a:prstGeom>
          <a:noFill/>
        </p:spPr>
        <p:txBody>
          <a:bodyPr wrap="square" rtlCol="0">
            <a:spAutoFit/>
          </a:bodyPr>
          <a:lstStyle/>
          <a:p>
            <a:pPr algn="ctr"/>
            <a:r>
              <a:rPr lang="en-US" sz="2800" b="1">
                <a:effectLst>
                  <a:outerShdw blurRad="38100" dist="38100" dir="2700000" algn="tl">
                    <a:srgbClr val="000000">
                      <a:alpha val="43137"/>
                    </a:srgbClr>
                  </a:outerShdw>
                </a:effectLst>
              </a:rPr>
              <a:t>When in doubt…ask!</a:t>
            </a:r>
          </a:p>
          <a:p>
            <a:pPr algn="ctr"/>
            <a:endParaRPr lang="en-US" sz="2800" b="1">
              <a:effectLst>
                <a:outerShdw blurRad="38100" dist="38100" dir="2700000" algn="tl">
                  <a:srgbClr val="000000">
                    <a:alpha val="43137"/>
                  </a:srgbClr>
                </a:outerShdw>
              </a:effectLst>
            </a:endParaRPr>
          </a:p>
        </p:txBody>
      </p:sp>
      <p:pic>
        <p:nvPicPr>
          <p:cNvPr id="15" name="Picture 14"/>
          <p:cNvPicPr>
            <a:picLocks noChangeAspect="1"/>
          </p:cNvPicPr>
          <p:nvPr/>
        </p:nvPicPr>
        <p:blipFill>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126586" y="731341"/>
            <a:ext cx="1072652" cy="1072652"/>
          </a:xfrm>
          <a:prstGeom prst="rect">
            <a:avLst/>
          </a:prstGeom>
        </p:spPr>
      </p:pic>
    </p:spTree>
    <p:extLst>
      <p:ext uri="{BB962C8B-B14F-4D97-AF65-F5344CB8AC3E}">
        <p14:creationId xmlns:p14="http://schemas.microsoft.com/office/powerpoint/2010/main" val="10826223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AF57B1CB-E988-478C-A465-EB740CAD5A33}"/>
              </a:ext>
            </a:extLst>
          </p:cNvPr>
          <p:cNvPicPr>
            <a:picLocks/>
          </p:cNvPicPr>
          <p:nvPr/>
        </p:nvPicPr>
        <p:blipFill>
          <a:blip r:embed="rId2" cstate="screen">
            <a:extLst>
              <a:ext uri="{28A0092B-C50C-407E-A947-70E740481C1C}">
                <a14:useLocalDpi xmlns:a14="http://schemas.microsoft.com/office/drawing/2010/main"/>
              </a:ext>
            </a:extLst>
          </a:blip>
          <a:stretch>
            <a:fillRect/>
          </a:stretch>
        </p:blipFill>
        <p:spPr>
          <a:xfrm>
            <a:off x="0" y="6371350"/>
            <a:ext cx="12192000" cy="492499"/>
          </a:xfrm>
          <a:prstGeom prst="rect">
            <a:avLst/>
          </a:prstGeom>
        </p:spPr>
      </p:pic>
      <p:pic>
        <p:nvPicPr>
          <p:cNvPr id="32" name="Picture Placeholder 31" descr="hand clapping">
            <a:extLst>
              <a:ext uri="{FF2B5EF4-FFF2-40B4-BE49-F238E27FC236}">
                <a16:creationId xmlns:a16="http://schemas.microsoft.com/office/drawing/2014/main" id="{AAB6EE12-FEF8-FB41-A909-0DA61D7725C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0" y="0"/>
            <a:ext cx="9158174" cy="6371349"/>
          </a:xfrm>
        </p:spPr>
      </p:pic>
      <p:sp>
        <p:nvSpPr>
          <p:cNvPr id="12" name="Slide Number Placeholder 11">
            <a:extLst>
              <a:ext uri="{FF2B5EF4-FFF2-40B4-BE49-F238E27FC236}">
                <a16:creationId xmlns:a16="http://schemas.microsoft.com/office/drawing/2014/main" id="{91814EC9-246A-4C6E-941E-5774FE72F08E}"/>
              </a:ext>
            </a:extLst>
          </p:cNvPr>
          <p:cNvSpPr>
            <a:spLocks noGrp="1"/>
          </p:cNvSpPr>
          <p:nvPr>
            <p:ph type="sldNum" sz="quarter" idx="20"/>
          </p:nvPr>
        </p:nvSpPr>
        <p:spPr>
          <a:xfrm>
            <a:off x="11760000" y="6359776"/>
            <a:ext cx="432000" cy="432000"/>
          </a:xfrm>
        </p:spPr>
        <p:txBody>
          <a:bodyPr/>
          <a:lstStyle/>
          <a:p>
            <a:fld id="{19B51A1E-902D-48AF-9020-955120F399B6}" type="slidenum">
              <a:rPr lang="en-ZA" dirty="0" smtClean="0"/>
              <a:pPr/>
              <a:t>25</a:t>
            </a:fld>
            <a:endParaRPr lang="en-ZA" dirty="0"/>
          </a:p>
        </p:txBody>
      </p:sp>
      <p:sp>
        <p:nvSpPr>
          <p:cNvPr id="6" name="Rectangle 5" descr="Accent block">
            <a:extLst>
              <a:ext uri="{FF2B5EF4-FFF2-40B4-BE49-F238E27FC236}">
                <a16:creationId xmlns:a16="http://schemas.microsoft.com/office/drawing/2014/main" id="{F0B8D72B-543D-46D2-A909-FD38A4ACB605}"/>
              </a:ext>
              <a:ext uri="{C183D7F6-B498-43B3-948B-1728B52AA6E4}">
                <adec:decorative xmlns:adec="http://schemas.microsoft.com/office/drawing/2017/decorative" val="1"/>
              </a:ext>
            </a:extLst>
          </p:cNvPr>
          <p:cNvSpPr/>
          <p:nvPr/>
        </p:nvSpPr>
        <p:spPr>
          <a:xfrm>
            <a:off x="9780541" y="1789905"/>
            <a:ext cx="1984175" cy="114824"/>
          </a:xfrm>
          <a:prstGeom prst="rect">
            <a:avLst/>
          </a:prstGeom>
          <a:solidFill>
            <a:srgbClr val="1386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ZA">
              <a:latin typeface="Segoe UI" panose="020B0502040204020203" pitchFamily="34" charset="0"/>
              <a:cs typeface="Segoe UI" panose="020B0502040204020203" pitchFamily="34" charset="0"/>
            </a:endParaRPr>
          </a:p>
        </p:txBody>
      </p:sp>
      <p:sp>
        <p:nvSpPr>
          <p:cNvPr id="7" name="Title 1">
            <a:extLst>
              <a:ext uri="{FF2B5EF4-FFF2-40B4-BE49-F238E27FC236}">
                <a16:creationId xmlns:a16="http://schemas.microsoft.com/office/drawing/2014/main" id="{B6B30866-3097-4D41-8F68-C895BD64AAFC}"/>
              </a:ext>
            </a:extLst>
          </p:cNvPr>
          <p:cNvSpPr txBox="1">
            <a:spLocks/>
          </p:cNvSpPr>
          <p:nvPr/>
        </p:nvSpPr>
        <p:spPr>
          <a:xfrm>
            <a:off x="5205046" y="1902420"/>
            <a:ext cx="6559398" cy="1124614"/>
          </a:xfrm>
          <a:prstGeom prst="rect">
            <a:avLst/>
          </a:prstGeom>
          <a:solidFill>
            <a:schemeClr val="bg1">
              <a:lumMod val="95000"/>
            </a:schemeClr>
          </a:solidFill>
        </p:spPr>
        <p:txBody>
          <a:bodyPr vert="horz" lIns="180000" tIns="180000" rIns="252000" bIns="180000" rtlCol="0" anchor="t">
            <a:noAutofit/>
          </a:bodyPr>
          <a:lstStyle>
            <a:lvl1pPr algn="r" defTabSz="914400" rtl="0" eaLnBrk="1" latinLnBrk="0" hangingPunct="1">
              <a:lnSpc>
                <a:spcPct val="90000"/>
              </a:lnSpc>
              <a:spcBef>
                <a:spcPct val="0"/>
              </a:spcBef>
              <a:buNone/>
              <a:defRPr lang="en-ZA" sz="6000" b="1" kern="1200" spc="-300" dirty="0">
                <a:solidFill>
                  <a:schemeClr val="tx1">
                    <a:lumMod val="75000"/>
                    <a:lumOff val="25000"/>
                  </a:schemeClr>
                </a:solidFill>
                <a:latin typeface="+mj-lt"/>
                <a:ea typeface="+mj-ea"/>
                <a:cs typeface="+mj-cs"/>
              </a:defRPr>
            </a:lvl1pPr>
          </a:lstStyle>
          <a:p>
            <a:r>
              <a:rPr lang="en-US" sz="5400" dirty="0">
                <a:latin typeface="Segoe UI" panose="020B0502040204020203" pitchFamily="34" charset="0"/>
                <a:cs typeface="Segoe UI" panose="020B0502040204020203" pitchFamily="34" charset="0"/>
              </a:rPr>
              <a:t>Questions?</a:t>
            </a:r>
          </a:p>
        </p:txBody>
      </p:sp>
      <p:sp>
        <p:nvSpPr>
          <p:cNvPr id="8" name="Text Placeholder 2">
            <a:extLst>
              <a:ext uri="{FF2B5EF4-FFF2-40B4-BE49-F238E27FC236}">
                <a16:creationId xmlns:a16="http://schemas.microsoft.com/office/drawing/2014/main" id="{E870CD58-57E7-4D1B-9405-C6F332C371CC}"/>
              </a:ext>
            </a:extLst>
          </p:cNvPr>
          <p:cNvSpPr txBox="1">
            <a:spLocks/>
          </p:cNvSpPr>
          <p:nvPr/>
        </p:nvSpPr>
        <p:spPr>
          <a:xfrm>
            <a:off x="5205046" y="3027034"/>
            <a:ext cx="6566406" cy="641855"/>
          </a:xfrm>
          <a:prstGeom prst="rect">
            <a:avLst/>
          </a:prstGeom>
          <a:solidFill>
            <a:schemeClr val="tx1">
              <a:alpha val="80000"/>
            </a:schemeClr>
          </a:solidFill>
        </p:spPr>
        <p:txBody>
          <a:bodyPr vert="horz" lIns="180000" tIns="180000" rIns="180000" bIns="18000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mn-lt"/>
                <a:ea typeface="+mn-ea"/>
                <a:cs typeface="+mn-cs"/>
              </a:defRPr>
            </a:lvl1pPr>
            <a:lvl2pPr marL="266700" indent="0" algn="l" defTabSz="914400" rtl="0" eaLnBrk="1" latinLnBrk="0" hangingPunct="1">
              <a:lnSpc>
                <a:spcPct val="90000"/>
              </a:lnSpc>
              <a:spcBef>
                <a:spcPts val="500"/>
              </a:spcBef>
              <a:buFont typeface="Arial" panose="020B0604020202020204" pitchFamily="34" charset="0"/>
              <a:buNone/>
              <a:defRPr sz="1600" kern="1200">
                <a:solidFill>
                  <a:schemeClr val="tx1">
                    <a:lumMod val="75000"/>
                    <a:lumOff val="25000"/>
                  </a:schemeClr>
                </a:solidFill>
                <a:latin typeface="+mn-lt"/>
                <a:ea typeface="+mn-ea"/>
                <a:cs typeface="+mn-cs"/>
              </a:defRPr>
            </a:lvl2pPr>
            <a:lvl3pPr marL="5429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3pPr>
            <a:lvl4pPr marL="8096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4pPr>
            <a:lvl5pPr marL="10763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ZA" sz="2000" b="1" dirty="0">
                <a:latin typeface="Segoe UI" panose="020B0502040204020203" pitchFamily="34" charset="0"/>
                <a:cs typeface="Segoe UI" panose="020B0502040204020203" pitchFamily="34" charset="0"/>
              </a:rPr>
              <a:t>We are ready to help!</a:t>
            </a:r>
          </a:p>
        </p:txBody>
      </p:sp>
    </p:spTree>
    <p:extLst>
      <p:ext uri="{BB962C8B-B14F-4D97-AF65-F5344CB8AC3E}">
        <p14:creationId xmlns:p14="http://schemas.microsoft.com/office/powerpoint/2010/main" val="41536783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Productivity">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14691" r="14310"/>
          <a:stretch>
            <a:fillRect/>
          </a:stretch>
        </p:blipFill>
        <p:spPr>
          <a:xfrm>
            <a:off x="5876818" y="918035"/>
            <a:ext cx="6308333" cy="4997945"/>
          </a:xfrm>
          <a:prstGeom prst="rect">
            <a:avLst/>
          </a:prstGeom>
        </p:spPr>
      </p:pic>
      <p:pic>
        <p:nvPicPr>
          <p:cNvPr id="6" name="Picture 5">
            <a:extLst>
              <a:ext uri="{FF2B5EF4-FFF2-40B4-BE49-F238E27FC236}">
                <a16:creationId xmlns:a16="http://schemas.microsoft.com/office/drawing/2014/main" id="{DCBA98BE-F0F3-4305-9B19-92EF753CE565}"/>
              </a:ext>
            </a:extLst>
          </p:cNvPr>
          <p:cNvPicPr>
            <a:picLocks/>
          </p:cNvPicPr>
          <p:nvPr/>
        </p:nvPicPr>
        <p:blipFill>
          <a:blip r:embed="rId6" cstate="screen">
            <a:extLst>
              <a:ext uri="{28A0092B-C50C-407E-A947-70E740481C1C}">
                <a14:useLocalDpi xmlns:a14="http://schemas.microsoft.com/office/drawing/2010/main"/>
              </a:ext>
            </a:extLst>
          </a:blip>
          <a:stretch>
            <a:fillRect/>
          </a:stretch>
        </p:blipFill>
        <p:spPr>
          <a:xfrm>
            <a:off x="0" y="6371350"/>
            <a:ext cx="12192000" cy="492499"/>
          </a:xfrm>
          <a:prstGeom prst="rect">
            <a:avLst/>
          </a:prstGeom>
        </p:spPr>
      </p:pic>
      <p:sp>
        <p:nvSpPr>
          <p:cNvPr id="5" name="Slide Number Placeholder 4">
            <a:extLst>
              <a:ext uri="{FF2B5EF4-FFF2-40B4-BE49-F238E27FC236}">
                <a16:creationId xmlns:a16="http://schemas.microsoft.com/office/drawing/2014/main" id="{BDD5A594-D852-43BB-B591-E9D9027253BD}"/>
              </a:ext>
            </a:extLst>
          </p:cNvPr>
          <p:cNvSpPr>
            <a:spLocks noGrp="1"/>
          </p:cNvSpPr>
          <p:nvPr>
            <p:ph type="sldNum" sz="quarter" idx="12"/>
          </p:nvPr>
        </p:nvSpPr>
        <p:spPr>
          <a:xfrm>
            <a:off x="11771452" y="6371349"/>
            <a:ext cx="420547" cy="399841"/>
          </a:xfrm>
        </p:spPr>
        <p:txBody>
          <a:bodyPr/>
          <a:lstStyle/>
          <a:p>
            <a:fld id="{19B51A1E-902D-48AF-9020-955120F399B6}" type="slidenum">
              <a:rPr lang="en-ZA" smtClean="0">
                <a:latin typeface="Segoe UI" panose="020B0502040204020203" pitchFamily="34" charset="0"/>
                <a:cs typeface="Segoe UI" panose="020B0502040204020203" pitchFamily="34" charset="0"/>
              </a:rPr>
              <a:pPr/>
              <a:t>3</a:t>
            </a:fld>
            <a:endParaRPr lang="en-ZA">
              <a:latin typeface="Segoe UI" panose="020B0502040204020203" pitchFamily="34" charset="0"/>
              <a:cs typeface="Segoe UI" panose="020B0502040204020203" pitchFamily="34" charset="0"/>
            </a:endParaRPr>
          </a:p>
        </p:txBody>
      </p:sp>
      <p:sp>
        <p:nvSpPr>
          <p:cNvPr id="20" name="Content Placeholder 3">
            <a:extLst>
              <a:ext uri="{FF2B5EF4-FFF2-40B4-BE49-F238E27FC236}">
                <a16:creationId xmlns:a16="http://schemas.microsoft.com/office/drawing/2014/main" id="{9FF4EEB2-8684-48AB-86C6-BA0193D242FC}"/>
              </a:ext>
            </a:extLst>
          </p:cNvPr>
          <p:cNvSpPr txBox="1">
            <a:spLocks/>
          </p:cNvSpPr>
          <p:nvPr/>
        </p:nvSpPr>
        <p:spPr>
          <a:xfrm>
            <a:off x="460376" y="2811468"/>
            <a:ext cx="5468151" cy="3104511"/>
          </a:xfrm>
          <a:prstGeom prst="rect">
            <a:avLst/>
          </a:prstGeom>
        </p:spPr>
        <p:txBody>
          <a:bodyPr/>
          <a:lst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1600" b="1">
                <a:solidFill>
                  <a:srgbClr val="1386C9"/>
                </a:solidFill>
                <a:latin typeface="Segoe UI" panose="020B0502040204020203" pitchFamily="34" charset="0"/>
                <a:cs typeface="Segoe UI" panose="020B0502040204020203" pitchFamily="34" charset="0"/>
              </a:rPr>
              <a:t>Business &amp; Technology Consulting &amp; Support </a:t>
            </a:r>
            <a:r>
              <a:rPr lang="en-US" sz="1600">
                <a:latin typeface="Segoe UI" panose="020B0502040204020203" pitchFamily="34" charset="0"/>
                <a:cs typeface="Segoe UI" panose="020B0502040204020203" pitchFamily="34" charset="0"/>
              </a:rPr>
              <a:t>for local, small to medium sized businesses, </a:t>
            </a:r>
            <a:r>
              <a:rPr lang="en-US" sz="1600" b="1">
                <a:latin typeface="Segoe UI" panose="020B0502040204020203" pitchFamily="34" charset="0"/>
                <a:cs typeface="Segoe UI" panose="020B0502040204020203" pitchFamily="34" charset="0"/>
              </a:rPr>
              <a:t>like you!  </a:t>
            </a:r>
          </a:p>
          <a:p>
            <a:pPr>
              <a:lnSpc>
                <a:spcPct val="100000"/>
              </a:lnSpc>
            </a:pPr>
            <a:r>
              <a:rPr lang="en-US" sz="1600" b="1">
                <a:solidFill>
                  <a:srgbClr val="1386C9"/>
                </a:solidFill>
                <a:latin typeface="Segoe UI" panose="020B0502040204020203" pitchFamily="34" charset="0"/>
                <a:cs typeface="Segoe UI" panose="020B0502040204020203" pitchFamily="34" charset="0"/>
              </a:rPr>
              <a:t>Security First </a:t>
            </a:r>
            <a:r>
              <a:rPr lang="en-US" sz="1600">
                <a:latin typeface="Segoe UI" panose="020B0502040204020203" pitchFamily="34" charset="0"/>
                <a:cs typeface="Segoe UI" panose="020B0502040204020203" pitchFamily="34" charset="0"/>
              </a:rPr>
              <a:t>– Fully protect you and your team without sacrificing productivity!</a:t>
            </a:r>
          </a:p>
          <a:p>
            <a:pPr>
              <a:lnSpc>
                <a:spcPct val="100000"/>
              </a:lnSpc>
            </a:pPr>
            <a:r>
              <a:rPr lang="en-US" sz="1600" b="1">
                <a:solidFill>
                  <a:srgbClr val="1386C9"/>
                </a:solidFill>
                <a:latin typeface="Segoe UI" panose="020B0502040204020203" pitchFamily="34" charset="0"/>
                <a:cs typeface="Segoe UI" panose="020B0502040204020203" pitchFamily="34" charset="0"/>
              </a:rPr>
              <a:t>Achieve 4X More Value and Productivity </a:t>
            </a:r>
            <a:r>
              <a:rPr lang="en-US" sz="1600" b="1">
                <a:latin typeface="Segoe UI" panose="020B0502040204020203" pitchFamily="34" charset="0"/>
                <a:cs typeface="Segoe UI" panose="020B0502040204020203" pitchFamily="34" charset="0"/>
              </a:rPr>
              <a:t>– </a:t>
            </a:r>
            <a:r>
              <a:rPr lang="en-US" sz="1600">
                <a:latin typeface="Segoe UI" panose="020B0502040204020203" pitchFamily="34" charset="0"/>
                <a:cs typeface="Segoe UI" panose="020B0502040204020203" pitchFamily="34" charset="0"/>
              </a:rPr>
              <a:t>When we remove your IT challenges, you can spend more time serving your clients and solving other business problems.</a:t>
            </a:r>
          </a:p>
          <a:p>
            <a:pPr>
              <a:lnSpc>
                <a:spcPct val="100000"/>
              </a:lnSpc>
            </a:pPr>
            <a:r>
              <a:rPr lang="en-US" sz="1600" b="1">
                <a:solidFill>
                  <a:srgbClr val="1386C9"/>
                </a:solidFill>
                <a:latin typeface="Segoe UI" panose="020B0502040204020203" pitchFamily="34" charset="0"/>
                <a:cs typeface="Segoe UI" panose="020B0502040204020203" pitchFamily="34" charset="0"/>
              </a:rPr>
              <a:t>We aim to Make I.T. Easy </a:t>
            </a:r>
            <a:r>
              <a:rPr lang="en-US" sz="1600" b="1">
                <a:latin typeface="Segoe UI" panose="020B0502040204020203" pitchFamily="34" charset="0"/>
                <a:cs typeface="Segoe UI" panose="020B0502040204020203" pitchFamily="34" charset="0"/>
              </a:rPr>
              <a:t>– </a:t>
            </a:r>
            <a:r>
              <a:rPr lang="en-US" sz="1600">
                <a:latin typeface="Segoe UI" panose="020B0502040204020203" pitchFamily="34" charset="0"/>
                <a:cs typeface="Segoe UI" panose="020B0502040204020203" pitchFamily="34" charset="0"/>
              </a:rPr>
              <a:t>This doesn’t necessarily mean it will be easy for us… that’s why you hired us!</a:t>
            </a:r>
          </a:p>
        </p:txBody>
      </p:sp>
      <p:sp>
        <p:nvSpPr>
          <p:cNvPr id="17" name="Rectangle 16" descr="Accent block">
            <a:extLst>
              <a:ext uri="{FF2B5EF4-FFF2-40B4-BE49-F238E27FC236}">
                <a16:creationId xmlns:a16="http://schemas.microsoft.com/office/drawing/2014/main" id="{F0B8D72B-543D-46D2-A909-FD38A4ACB605}"/>
              </a:ext>
              <a:ext uri="{C183D7F6-B498-43B3-948B-1728B52AA6E4}">
                <adec:decorative xmlns:adec="http://schemas.microsoft.com/office/drawing/2017/decorative" val="1"/>
              </a:ext>
            </a:extLst>
          </p:cNvPr>
          <p:cNvSpPr/>
          <p:nvPr/>
        </p:nvSpPr>
        <p:spPr>
          <a:xfrm>
            <a:off x="5118099" y="803211"/>
            <a:ext cx="1984175" cy="114824"/>
          </a:xfrm>
          <a:prstGeom prst="rect">
            <a:avLst/>
          </a:prstGeom>
          <a:solidFill>
            <a:srgbClr val="1386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ZA">
              <a:latin typeface="Segoe UI" panose="020B0502040204020203" pitchFamily="34" charset="0"/>
              <a:cs typeface="Segoe UI" panose="020B0502040204020203" pitchFamily="34" charset="0"/>
            </a:endParaRPr>
          </a:p>
        </p:txBody>
      </p:sp>
      <p:sp>
        <p:nvSpPr>
          <p:cNvPr id="18" name="Title 1">
            <a:extLst>
              <a:ext uri="{FF2B5EF4-FFF2-40B4-BE49-F238E27FC236}">
                <a16:creationId xmlns:a16="http://schemas.microsoft.com/office/drawing/2014/main" id="{B6B30866-3097-4D41-8F68-C895BD64AAFC}"/>
              </a:ext>
            </a:extLst>
          </p:cNvPr>
          <p:cNvSpPr txBox="1">
            <a:spLocks/>
          </p:cNvSpPr>
          <p:nvPr/>
        </p:nvSpPr>
        <p:spPr>
          <a:xfrm>
            <a:off x="460375" y="918038"/>
            <a:ext cx="6641900" cy="1124345"/>
          </a:xfrm>
          <a:prstGeom prst="rect">
            <a:avLst/>
          </a:prstGeom>
          <a:solidFill>
            <a:schemeClr val="bg1">
              <a:lumMod val="95000"/>
            </a:schemeClr>
          </a:solidFill>
        </p:spPr>
        <p:txBody>
          <a:bodyPr vert="horz" lIns="180000" tIns="180000" rIns="252000" bIns="180000" rtlCol="0" anchor="t">
            <a:noAutofit/>
          </a:bodyPr>
          <a:lstStyle>
            <a:lvl1pPr algn="r" defTabSz="914400" rtl="0" eaLnBrk="1" latinLnBrk="0" hangingPunct="1">
              <a:lnSpc>
                <a:spcPct val="90000"/>
              </a:lnSpc>
              <a:spcBef>
                <a:spcPct val="0"/>
              </a:spcBef>
              <a:buNone/>
              <a:defRPr lang="en-ZA" sz="6000" b="1" kern="1200" spc="-300" dirty="0">
                <a:solidFill>
                  <a:schemeClr val="tx1">
                    <a:lumMod val="75000"/>
                    <a:lumOff val="25000"/>
                  </a:schemeClr>
                </a:solidFill>
                <a:latin typeface="+mj-lt"/>
                <a:ea typeface="+mj-ea"/>
                <a:cs typeface="+mj-cs"/>
              </a:defRPr>
            </a:lvl1pPr>
          </a:lstStyle>
          <a:p>
            <a:pPr algn="l"/>
            <a:r>
              <a:rPr lang="en-US" sz="5400">
                <a:latin typeface="Segoe UI" panose="020B0502040204020203" pitchFamily="34" charset="0"/>
                <a:cs typeface="Segoe UI" panose="020B0502040204020203" pitchFamily="34" charset="0"/>
              </a:rPr>
              <a:t>About Mytech</a:t>
            </a:r>
          </a:p>
        </p:txBody>
      </p:sp>
      <p:sp>
        <p:nvSpPr>
          <p:cNvPr id="23" name="Text Placeholder 2">
            <a:extLst>
              <a:ext uri="{FF2B5EF4-FFF2-40B4-BE49-F238E27FC236}">
                <a16:creationId xmlns:a16="http://schemas.microsoft.com/office/drawing/2014/main" id="{E870CD58-57E7-4D1B-9405-C6F332C371CC}"/>
              </a:ext>
            </a:extLst>
          </p:cNvPr>
          <p:cNvSpPr txBox="1">
            <a:spLocks/>
          </p:cNvSpPr>
          <p:nvPr/>
        </p:nvSpPr>
        <p:spPr>
          <a:xfrm>
            <a:off x="460375" y="2049596"/>
            <a:ext cx="6641626" cy="590155"/>
          </a:xfrm>
          <a:prstGeom prst="rect">
            <a:avLst/>
          </a:prstGeom>
          <a:solidFill>
            <a:schemeClr val="tx1">
              <a:alpha val="80000"/>
            </a:schemeClr>
          </a:solidFill>
        </p:spPr>
        <p:txBody>
          <a:bodyPr vert="horz" lIns="180000" tIns="180000" rIns="180000" bIns="18000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mn-lt"/>
                <a:ea typeface="+mn-ea"/>
                <a:cs typeface="+mn-cs"/>
              </a:defRPr>
            </a:lvl1pPr>
            <a:lvl2pPr marL="266700" indent="0" algn="l" defTabSz="914400" rtl="0" eaLnBrk="1" latinLnBrk="0" hangingPunct="1">
              <a:lnSpc>
                <a:spcPct val="90000"/>
              </a:lnSpc>
              <a:spcBef>
                <a:spcPts val="500"/>
              </a:spcBef>
              <a:buFont typeface="Arial" panose="020B0604020202020204" pitchFamily="34" charset="0"/>
              <a:buNone/>
              <a:defRPr sz="1600" kern="1200">
                <a:solidFill>
                  <a:schemeClr val="tx1">
                    <a:lumMod val="75000"/>
                    <a:lumOff val="25000"/>
                  </a:schemeClr>
                </a:solidFill>
                <a:latin typeface="+mn-lt"/>
                <a:ea typeface="+mn-ea"/>
                <a:cs typeface="+mn-cs"/>
              </a:defRPr>
            </a:lvl2pPr>
            <a:lvl3pPr marL="5429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3pPr>
            <a:lvl4pPr marL="8096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4pPr>
            <a:lvl5pPr marL="10763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a:latin typeface="Segoe UI" panose="020B0502040204020203" pitchFamily="34" charset="0"/>
                <a:cs typeface="Segoe UI" panose="020B0502040204020203" pitchFamily="34" charset="0"/>
              </a:rPr>
              <a:t>Why did you choose us? </a:t>
            </a:r>
            <a:endParaRPr lang="en-ZA" sz="2400" b="1">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091674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749"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EC05070-00C1-47C5-A36F-DF7CE8F4E922}"/>
              </a:ext>
            </a:extLst>
          </p:cNvPr>
          <p:cNvSpPr/>
          <p:nvPr/>
        </p:nvSpPr>
        <p:spPr>
          <a:xfrm>
            <a:off x="195293" y="266325"/>
            <a:ext cx="1766359" cy="1195738"/>
          </a:xfrm>
          <a:prstGeom prst="rect">
            <a:avLst/>
          </a:prstGeom>
          <a:solidFill>
            <a:srgbClr val="1386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CBA98BE-F0F3-4305-9B19-92EF753CE565}"/>
              </a:ext>
            </a:extLst>
          </p:cNvPr>
          <p:cNvPicPr>
            <a:picLocks/>
          </p:cNvPicPr>
          <p:nvPr/>
        </p:nvPicPr>
        <p:blipFill>
          <a:blip r:embed="rId3" cstate="screen">
            <a:extLst>
              <a:ext uri="{28A0092B-C50C-407E-A947-70E740481C1C}">
                <a14:useLocalDpi xmlns:a14="http://schemas.microsoft.com/office/drawing/2010/main"/>
              </a:ext>
            </a:extLst>
          </a:blip>
          <a:stretch>
            <a:fillRect/>
          </a:stretch>
        </p:blipFill>
        <p:spPr>
          <a:xfrm>
            <a:off x="0" y="6371350"/>
            <a:ext cx="12192000" cy="492499"/>
          </a:xfrm>
          <a:prstGeom prst="rect">
            <a:avLst/>
          </a:prstGeom>
        </p:spPr>
      </p:pic>
      <p:sp>
        <p:nvSpPr>
          <p:cNvPr id="5" name="Slide Number Placeholder 4">
            <a:extLst>
              <a:ext uri="{FF2B5EF4-FFF2-40B4-BE49-F238E27FC236}">
                <a16:creationId xmlns:a16="http://schemas.microsoft.com/office/drawing/2014/main" id="{BDD5A594-D852-43BB-B591-E9D9027253BD}"/>
              </a:ext>
            </a:extLst>
          </p:cNvPr>
          <p:cNvSpPr>
            <a:spLocks noGrp="1"/>
          </p:cNvSpPr>
          <p:nvPr>
            <p:ph type="sldNum" sz="quarter" idx="12"/>
          </p:nvPr>
        </p:nvSpPr>
        <p:spPr>
          <a:xfrm>
            <a:off x="11763708" y="6444826"/>
            <a:ext cx="420547" cy="399841"/>
          </a:xfrm>
        </p:spPr>
        <p:txBody>
          <a:bodyPr/>
          <a:lstStyle/>
          <a:p>
            <a:fld id="{19B51A1E-902D-48AF-9020-955120F399B6}" type="slidenum">
              <a:rPr lang="en-ZA" smtClean="0">
                <a:latin typeface="Segoe UI" panose="020B0502040204020203" pitchFamily="34" charset="0"/>
                <a:cs typeface="Segoe UI" panose="020B0502040204020203" pitchFamily="34" charset="0"/>
              </a:rPr>
              <a:pPr/>
              <a:t>4</a:t>
            </a:fld>
            <a:endParaRPr lang="en-ZA">
              <a:latin typeface="Segoe UI" panose="020B0502040204020203" pitchFamily="34" charset="0"/>
              <a:cs typeface="Segoe UI" panose="020B0502040204020203" pitchFamily="34" charset="0"/>
            </a:endParaRPr>
          </a:p>
        </p:txBody>
      </p:sp>
      <p:sp>
        <p:nvSpPr>
          <p:cNvPr id="18" name="Title 1">
            <a:extLst>
              <a:ext uri="{FF2B5EF4-FFF2-40B4-BE49-F238E27FC236}">
                <a16:creationId xmlns:a16="http://schemas.microsoft.com/office/drawing/2014/main" id="{B6B30866-3097-4D41-8F68-C895BD64AAFC}"/>
              </a:ext>
            </a:extLst>
          </p:cNvPr>
          <p:cNvSpPr txBox="1">
            <a:spLocks/>
          </p:cNvSpPr>
          <p:nvPr/>
        </p:nvSpPr>
        <p:spPr>
          <a:xfrm>
            <a:off x="1945665" y="266325"/>
            <a:ext cx="5160079" cy="830956"/>
          </a:xfrm>
          <a:prstGeom prst="rect">
            <a:avLst/>
          </a:prstGeom>
          <a:solidFill>
            <a:schemeClr val="bg1">
              <a:lumMod val="95000"/>
            </a:schemeClr>
          </a:solidFill>
        </p:spPr>
        <p:txBody>
          <a:bodyPr vert="horz" lIns="180000" tIns="180000" rIns="252000" bIns="180000" rtlCol="0" anchor="t">
            <a:noAutofit/>
          </a:bodyPr>
          <a:lstStyle>
            <a:lvl1pPr algn="r" defTabSz="914400" rtl="0" eaLnBrk="1" latinLnBrk="0" hangingPunct="1">
              <a:lnSpc>
                <a:spcPct val="90000"/>
              </a:lnSpc>
              <a:spcBef>
                <a:spcPct val="0"/>
              </a:spcBef>
              <a:buNone/>
              <a:defRPr lang="en-ZA" sz="6000" b="1" kern="1200" spc="-300" dirty="0">
                <a:solidFill>
                  <a:schemeClr val="tx1">
                    <a:lumMod val="75000"/>
                    <a:lumOff val="25000"/>
                  </a:schemeClr>
                </a:solidFill>
                <a:latin typeface="+mj-lt"/>
                <a:ea typeface="+mj-ea"/>
                <a:cs typeface="+mj-cs"/>
              </a:defRPr>
            </a:lvl1pPr>
          </a:lstStyle>
          <a:p>
            <a:pPr algn="l"/>
            <a:r>
              <a:rPr lang="en-US" sz="4800" dirty="0">
                <a:latin typeface="Segoe UI" panose="020B0502040204020203" pitchFamily="34" charset="0"/>
                <a:cs typeface="Segoe UI" panose="020B0502040204020203" pitchFamily="34" charset="0"/>
              </a:rPr>
              <a:t>Meet Your Team</a:t>
            </a:r>
          </a:p>
        </p:txBody>
      </p:sp>
      <p:sp>
        <p:nvSpPr>
          <p:cNvPr id="23" name="Text Placeholder 2">
            <a:extLst>
              <a:ext uri="{FF2B5EF4-FFF2-40B4-BE49-F238E27FC236}">
                <a16:creationId xmlns:a16="http://schemas.microsoft.com/office/drawing/2014/main" id="{E870CD58-57E7-4D1B-9405-C6F332C371CC}"/>
              </a:ext>
            </a:extLst>
          </p:cNvPr>
          <p:cNvSpPr txBox="1">
            <a:spLocks/>
          </p:cNvSpPr>
          <p:nvPr/>
        </p:nvSpPr>
        <p:spPr>
          <a:xfrm>
            <a:off x="1940824" y="1068275"/>
            <a:ext cx="5160079" cy="393788"/>
          </a:xfrm>
          <a:prstGeom prst="rect">
            <a:avLst/>
          </a:prstGeom>
          <a:solidFill>
            <a:schemeClr val="tx1">
              <a:alpha val="80000"/>
            </a:schemeClr>
          </a:solidFill>
        </p:spPr>
        <p:txBody>
          <a:bodyPr vert="horz" lIns="180000" tIns="180000" rIns="180000" bIns="18000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mn-lt"/>
                <a:ea typeface="+mn-ea"/>
                <a:cs typeface="+mn-cs"/>
              </a:defRPr>
            </a:lvl1pPr>
            <a:lvl2pPr marL="266700" indent="0" algn="l" defTabSz="914400" rtl="0" eaLnBrk="1" latinLnBrk="0" hangingPunct="1">
              <a:lnSpc>
                <a:spcPct val="90000"/>
              </a:lnSpc>
              <a:spcBef>
                <a:spcPts val="500"/>
              </a:spcBef>
              <a:buFont typeface="Arial" panose="020B0604020202020204" pitchFamily="34" charset="0"/>
              <a:buNone/>
              <a:defRPr sz="1600" kern="1200">
                <a:solidFill>
                  <a:schemeClr val="tx1">
                    <a:lumMod val="75000"/>
                    <a:lumOff val="25000"/>
                  </a:schemeClr>
                </a:solidFill>
                <a:latin typeface="+mn-lt"/>
                <a:ea typeface="+mn-ea"/>
                <a:cs typeface="+mn-cs"/>
              </a:defRPr>
            </a:lvl2pPr>
            <a:lvl3pPr marL="5429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3pPr>
            <a:lvl4pPr marL="8096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4pPr>
            <a:lvl5pPr marL="10763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ZA" sz="2000" b="1" dirty="0">
                <a:latin typeface="Segoe UI"/>
                <a:cs typeface="Segoe UI"/>
              </a:rPr>
              <a:t>Dedicated Mytech Team</a:t>
            </a:r>
            <a:endParaRPr lang="en-ZA" sz="3600" b="1" dirty="0">
              <a:latin typeface="Segoe UI"/>
              <a:cs typeface="Segoe UI"/>
            </a:endParaRPr>
          </a:p>
        </p:txBody>
      </p:sp>
      <p:sp>
        <p:nvSpPr>
          <p:cNvPr id="13" name="TextBox 12"/>
          <p:cNvSpPr txBox="1"/>
          <p:nvPr/>
        </p:nvSpPr>
        <p:spPr>
          <a:xfrm>
            <a:off x="195293" y="226884"/>
            <a:ext cx="1659081" cy="523220"/>
          </a:xfrm>
          <a:prstGeom prst="rect">
            <a:avLst/>
          </a:prstGeom>
          <a:noFill/>
        </p:spPr>
        <p:txBody>
          <a:bodyPr wrap="square" rtlCol="0">
            <a:spAutoFit/>
          </a:bodyPr>
          <a:lstStyle/>
          <a:p>
            <a:pPr algn="ctr"/>
            <a:r>
              <a:rPr lang="en-US" sz="2800" b="1" dirty="0">
                <a:solidFill>
                  <a:schemeClr val="bg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TEAM</a:t>
            </a:r>
          </a:p>
        </p:txBody>
      </p:sp>
      <p:sp>
        <p:nvSpPr>
          <p:cNvPr id="39" name="TextBox 38"/>
          <p:cNvSpPr txBox="1"/>
          <p:nvPr/>
        </p:nvSpPr>
        <p:spPr>
          <a:xfrm>
            <a:off x="52464" y="404993"/>
            <a:ext cx="1861179" cy="1200329"/>
          </a:xfrm>
          <a:prstGeom prst="rect">
            <a:avLst/>
          </a:prstGeom>
          <a:noFill/>
        </p:spPr>
        <p:txBody>
          <a:bodyPr wrap="square" rtlCol="0">
            <a:spAutoFit/>
          </a:bodyPr>
          <a:lstStyle/>
          <a:p>
            <a:pPr algn="ctr"/>
            <a:r>
              <a:rPr lang="en-US" sz="7200" b="1" dirty="0">
                <a:solidFill>
                  <a:schemeClr val="bg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10</a:t>
            </a:r>
          </a:p>
        </p:txBody>
      </p:sp>
      <p:sp>
        <p:nvSpPr>
          <p:cNvPr id="46" name="Rectangle 45">
            <a:extLst>
              <a:ext uri="{FF2B5EF4-FFF2-40B4-BE49-F238E27FC236}">
                <a16:creationId xmlns:a16="http://schemas.microsoft.com/office/drawing/2014/main" id="{ED0623A6-AEF3-40C2-AC82-4B1CD26479EF}"/>
              </a:ext>
            </a:extLst>
          </p:cNvPr>
          <p:cNvSpPr/>
          <p:nvPr/>
        </p:nvSpPr>
        <p:spPr>
          <a:xfrm>
            <a:off x="8283188" y="763377"/>
            <a:ext cx="1685718" cy="584775"/>
          </a:xfrm>
          <a:prstGeom prst="rect">
            <a:avLst/>
          </a:prstGeom>
          <a:noFill/>
        </p:spPr>
        <p:txBody>
          <a:bodyPr wrap="none" lIns="91440" tIns="45720" rIns="91440" bIns="45720">
            <a:spAutoFit/>
          </a:bodyPr>
          <a:lstStyle/>
          <a:p>
            <a:pPr algn="r"/>
            <a:r>
              <a:rPr lang="en-US" b="1" cap="none" spc="0" dirty="0">
                <a:ln w="0"/>
                <a:solidFill>
                  <a:srgbClr val="1386C9"/>
                </a:solidFill>
                <a:effectLst>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rPr>
              <a:t>Julia Froemke</a:t>
            </a:r>
          </a:p>
          <a:p>
            <a:pPr algn="r"/>
            <a:r>
              <a:rPr lang="en-US" sz="1400" dirty="0">
                <a:ln w="0"/>
                <a:effectLst>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rPr>
              <a:t>Service Manager</a:t>
            </a:r>
            <a:endParaRPr lang="en-US" sz="1400" b="0" cap="none" spc="0" dirty="0">
              <a:ln w="0"/>
              <a:solidFill>
                <a:schemeClr val="tx1"/>
              </a:solidFill>
              <a:effectLst>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endParaRPr>
          </a:p>
        </p:txBody>
      </p:sp>
      <p:sp>
        <p:nvSpPr>
          <p:cNvPr id="14" name="Rectangle 13">
            <a:extLst>
              <a:ext uri="{FF2B5EF4-FFF2-40B4-BE49-F238E27FC236}">
                <a16:creationId xmlns:a16="http://schemas.microsoft.com/office/drawing/2014/main" id="{CCACBB1F-E9FD-4B33-BC0B-F3AF7E2932E4}"/>
              </a:ext>
            </a:extLst>
          </p:cNvPr>
          <p:cNvSpPr/>
          <p:nvPr/>
        </p:nvSpPr>
        <p:spPr>
          <a:xfrm>
            <a:off x="1154527" y="3583684"/>
            <a:ext cx="1671202" cy="1015663"/>
          </a:xfrm>
          <a:prstGeom prst="rect">
            <a:avLst/>
          </a:prstGeom>
          <a:noFill/>
        </p:spPr>
        <p:txBody>
          <a:bodyPr wrap="square" lIns="91440" tIns="45720" rIns="91440" bIns="45720">
            <a:spAutoFit/>
          </a:bodyPr>
          <a:lstStyle/>
          <a:p>
            <a:pPr algn="ctr"/>
            <a:r>
              <a:rPr lang="en-US" b="1" dirty="0">
                <a:ln w="0"/>
                <a:solidFill>
                  <a:srgbClr val="1386C9"/>
                </a:solidFill>
                <a:effectLst>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rPr>
              <a:t>Terry H.</a:t>
            </a:r>
            <a:endParaRPr lang="en-US" b="1" cap="none" spc="0" dirty="0">
              <a:ln w="0"/>
              <a:solidFill>
                <a:srgbClr val="1386C9"/>
              </a:solidFill>
              <a:effectLst>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endParaRPr>
          </a:p>
          <a:p>
            <a:pPr algn="ctr"/>
            <a:r>
              <a:rPr lang="en-US" sz="1400" dirty="0">
                <a:ln w="0"/>
                <a:effectLst>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rPr>
              <a:t>Service </a:t>
            </a:r>
            <a:br>
              <a:rPr lang="en-US" sz="1400" dirty="0">
                <a:ln w="0"/>
                <a:effectLst>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rPr>
            </a:br>
            <a:r>
              <a:rPr lang="en-US" sz="1400" dirty="0">
                <a:ln w="0"/>
                <a:effectLst>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rPr>
              <a:t>Coordinator	</a:t>
            </a:r>
            <a:endParaRPr lang="en-US" sz="1400" cap="none" spc="0" dirty="0">
              <a:ln w="0"/>
              <a:solidFill>
                <a:schemeClr val="tx1"/>
              </a:solidFill>
              <a:effectLst>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endParaRPr>
          </a:p>
        </p:txBody>
      </p:sp>
      <p:sp>
        <p:nvSpPr>
          <p:cNvPr id="22" name="Rectangle 21">
            <a:extLst>
              <a:ext uri="{FF2B5EF4-FFF2-40B4-BE49-F238E27FC236}">
                <a16:creationId xmlns:a16="http://schemas.microsoft.com/office/drawing/2014/main" id="{6F056137-5699-708A-D2C9-B599A4ECA906}"/>
              </a:ext>
            </a:extLst>
          </p:cNvPr>
          <p:cNvSpPr/>
          <p:nvPr/>
        </p:nvSpPr>
        <p:spPr>
          <a:xfrm>
            <a:off x="9116768" y="3519260"/>
            <a:ext cx="1766359" cy="584775"/>
          </a:xfrm>
          <a:prstGeom prst="rect">
            <a:avLst/>
          </a:prstGeom>
          <a:noFill/>
        </p:spPr>
        <p:txBody>
          <a:bodyPr wrap="square" lIns="91440" tIns="45720" rIns="91440" bIns="45720">
            <a:spAutoFit/>
          </a:bodyPr>
          <a:lstStyle/>
          <a:p>
            <a:pPr algn="ctr"/>
            <a:r>
              <a:rPr lang="en-US" b="1" cap="none" spc="0" dirty="0">
                <a:ln w="0"/>
                <a:solidFill>
                  <a:srgbClr val="1386C9"/>
                </a:solidFill>
                <a:effectLst>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rPr>
              <a:t>Aron W.</a:t>
            </a:r>
          </a:p>
          <a:p>
            <a:pPr algn="ctr"/>
            <a:r>
              <a:rPr lang="en-US" sz="1400" dirty="0">
                <a:ln w="0"/>
                <a:effectLst>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rPr>
              <a:t>Service Tech II</a:t>
            </a:r>
            <a:endParaRPr lang="en-US" sz="1400" cap="none" spc="0" dirty="0">
              <a:ln w="0"/>
              <a:solidFill>
                <a:schemeClr val="tx1"/>
              </a:solidFill>
              <a:effectLst>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endParaRPr>
          </a:p>
        </p:txBody>
      </p:sp>
      <p:sp>
        <p:nvSpPr>
          <p:cNvPr id="25" name="Rectangle 24">
            <a:extLst>
              <a:ext uri="{FF2B5EF4-FFF2-40B4-BE49-F238E27FC236}">
                <a16:creationId xmlns:a16="http://schemas.microsoft.com/office/drawing/2014/main" id="{6B94E688-17CD-B34B-3509-3300D383D2A6}"/>
              </a:ext>
            </a:extLst>
          </p:cNvPr>
          <p:cNvSpPr/>
          <p:nvPr/>
        </p:nvSpPr>
        <p:spPr>
          <a:xfrm>
            <a:off x="5103971" y="3541068"/>
            <a:ext cx="1766359" cy="584775"/>
          </a:xfrm>
          <a:prstGeom prst="rect">
            <a:avLst/>
          </a:prstGeom>
          <a:noFill/>
        </p:spPr>
        <p:txBody>
          <a:bodyPr wrap="square" lIns="91440" tIns="45720" rIns="91440" bIns="45720">
            <a:spAutoFit/>
          </a:bodyPr>
          <a:lstStyle/>
          <a:p>
            <a:pPr algn="ctr"/>
            <a:r>
              <a:rPr lang="en-US" b="1" cap="none" spc="0" dirty="0">
                <a:ln w="0"/>
                <a:solidFill>
                  <a:srgbClr val="1386C9"/>
                </a:solidFill>
                <a:effectLst>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rPr>
              <a:t>Michael W.</a:t>
            </a:r>
          </a:p>
          <a:p>
            <a:pPr algn="ctr"/>
            <a:r>
              <a:rPr lang="en-US" sz="1400" dirty="0">
                <a:ln w="0"/>
                <a:effectLst>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rPr>
              <a:t>Service Tech II</a:t>
            </a:r>
            <a:endParaRPr lang="en-US" sz="1400" cap="none" spc="0" dirty="0">
              <a:ln w="0"/>
              <a:solidFill>
                <a:schemeClr val="tx1"/>
              </a:solidFill>
              <a:effectLst>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endParaRPr>
          </a:p>
        </p:txBody>
      </p:sp>
      <p:pic>
        <p:nvPicPr>
          <p:cNvPr id="3" name="Picture 2" descr="A picture containing human face, glasses, smile, person&#10;&#10;Description automatically generated">
            <a:extLst>
              <a:ext uri="{FF2B5EF4-FFF2-40B4-BE49-F238E27FC236}">
                <a16:creationId xmlns:a16="http://schemas.microsoft.com/office/drawing/2014/main" id="{DABC532B-8EA6-ACA7-844F-45BC4FB2E9CE}"/>
              </a:ext>
            </a:extLst>
          </p:cNvPr>
          <p:cNvPicPr>
            <a:picLocks noChangeAspect="1"/>
          </p:cNvPicPr>
          <p:nvPr/>
        </p:nvPicPr>
        <p:blipFill>
          <a:blip r:embed="rId4"/>
          <a:stretch>
            <a:fillRect/>
          </a:stretch>
        </p:blipFill>
        <p:spPr>
          <a:xfrm>
            <a:off x="9997563" y="219729"/>
            <a:ext cx="1805887" cy="1693019"/>
          </a:xfrm>
          <a:prstGeom prst="rect">
            <a:avLst/>
          </a:prstGeom>
        </p:spPr>
      </p:pic>
      <p:sp>
        <p:nvSpPr>
          <p:cNvPr id="20" name="Rectangle 19">
            <a:extLst>
              <a:ext uri="{FF2B5EF4-FFF2-40B4-BE49-F238E27FC236}">
                <a16:creationId xmlns:a16="http://schemas.microsoft.com/office/drawing/2014/main" id="{653B9C53-14EC-89F6-A5FE-29A5BC8AC749}"/>
              </a:ext>
            </a:extLst>
          </p:cNvPr>
          <p:cNvSpPr/>
          <p:nvPr/>
        </p:nvSpPr>
        <p:spPr>
          <a:xfrm>
            <a:off x="5265628" y="5789784"/>
            <a:ext cx="1766359" cy="584775"/>
          </a:xfrm>
          <a:prstGeom prst="rect">
            <a:avLst/>
          </a:prstGeom>
          <a:noFill/>
        </p:spPr>
        <p:txBody>
          <a:bodyPr wrap="square" lIns="91440" tIns="45720" rIns="91440" bIns="45720">
            <a:spAutoFit/>
          </a:bodyPr>
          <a:lstStyle/>
          <a:p>
            <a:pPr algn="ctr"/>
            <a:r>
              <a:rPr lang="en-US" b="1" dirty="0">
                <a:ln w="0"/>
                <a:solidFill>
                  <a:srgbClr val="1386C9"/>
                </a:solidFill>
                <a:effectLst>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rPr>
              <a:t>Jordan G.</a:t>
            </a:r>
            <a:endParaRPr lang="en-US" b="1" cap="none" spc="0" dirty="0">
              <a:ln w="0"/>
              <a:solidFill>
                <a:srgbClr val="1386C9"/>
              </a:solidFill>
              <a:effectLst>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endParaRPr>
          </a:p>
          <a:p>
            <a:pPr algn="ctr"/>
            <a:r>
              <a:rPr lang="en-US" sz="1400" dirty="0">
                <a:ln w="0"/>
                <a:effectLst>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rPr>
              <a:t>Field Tech I</a:t>
            </a:r>
            <a:endParaRPr lang="en-US" sz="1400" cap="none" spc="0" dirty="0">
              <a:ln w="0"/>
              <a:solidFill>
                <a:schemeClr val="tx1"/>
              </a:solidFill>
              <a:effectLst>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endParaRPr>
          </a:p>
        </p:txBody>
      </p:sp>
      <p:pic>
        <p:nvPicPr>
          <p:cNvPr id="11" name="Picture 10" descr="A person smiling for a picture&#10;&#10;Description automatically generated">
            <a:extLst>
              <a:ext uri="{FF2B5EF4-FFF2-40B4-BE49-F238E27FC236}">
                <a16:creationId xmlns:a16="http://schemas.microsoft.com/office/drawing/2014/main" id="{D34710FF-6641-9579-6BF7-9C7B0CA868CB}"/>
              </a:ext>
            </a:extLst>
          </p:cNvPr>
          <p:cNvPicPr>
            <a:picLocks noChangeAspect="1"/>
          </p:cNvPicPr>
          <p:nvPr/>
        </p:nvPicPr>
        <p:blipFill>
          <a:blip r:embed="rId5"/>
          <a:stretch>
            <a:fillRect/>
          </a:stretch>
        </p:blipFill>
        <p:spPr>
          <a:xfrm>
            <a:off x="3259870" y="2130271"/>
            <a:ext cx="1405136" cy="1403861"/>
          </a:xfrm>
          <a:prstGeom prst="rect">
            <a:avLst/>
          </a:prstGeom>
        </p:spPr>
      </p:pic>
      <p:sp>
        <p:nvSpPr>
          <p:cNvPr id="32" name="Rectangle 31">
            <a:extLst>
              <a:ext uri="{FF2B5EF4-FFF2-40B4-BE49-F238E27FC236}">
                <a16:creationId xmlns:a16="http://schemas.microsoft.com/office/drawing/2014/main" id="{0CB5D8DE-1076-B0F4-6437-BF19AF2BA35A}"/>
              </a:ext>
            </a:extLst>
          </p:cNvPr>
          <p:cNvSpPr/>
          <p:nvPr/>
        </p:nvSpPr>
        <p:spPr>
          <a:xfrm>
            <a:off x="3081670" y="3533606"/>
            <a:ext cx="1766359" cy="584775"/>
          </a:xfrm>
          <a:prstGeom prst="rect">
            <a:avLst/>
          </a:prstGeom>
          <a:noFill/>
        </p:spPr>
        <p:txBody>
          <a:bodyPr wrap="square" lIns="91440" tIns="45720" rIns="91440" bIns="45720">
            <a:spAutoFit/>
          </a:bodyPr>
          <a:lstStyle/>
          <a:p>
            <a:pPr algn="ctr"/>
            <a:r>
              <a:rPr lang="en-US" b="1" cap="none" spc="0" dirty="0">
                <a:ln w="0"/>
                <a:solidFill>
                  <a:srgbClr val="1386C9"/>
                </a:solidFill>
                <a:effectLst>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rPr>
              <a:t>Joe P.</a:t>
            </a:r>
          </a:p>
          <a:p>
            <a:pPr algn="ctr"/>
            <a:r>
              <a:rPr lang="en-US" sz="1400" dirty="0">
                <a:ln w="0"/>
                <a:effectLst>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rPr>
              <a:t>Service Tech III</a:t>
            </a:r>
            <a:endParaRPr lang="en-US" sz="1400" cap="none" spc="0" dirty="0">
              <a:ln w="0"/>
              <a:solidFill>
                <a:schemeClr val="tx1"/>
              </a:solidFill>
              <a:effectLst>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endParaRPr>
          </a:p>
        </p:txBody>
      </p:sp>
      <p:pic>
        <p:nvPicPr>
          <p:cNvPr id="7" name="Picture 6" descr="A person smiling for the camera&#10;&#10;Description automatically generated">
            <a:extLst>
              <a:ext uri="{FF2B5EF4-FFF2-40B4-BE49-F238E27FC236}">
                <a16:creationId xmlns:a16="http://schemas.microsoft.com/office/drawing/2014/main" id="{2C272AEA-CE12-72AC-1887-87FEA38ABCF2}"/>
              </a:ext>
            </a:extLst>
          </p:cNvPr>
          <p:cNvPicPr>
            <a:picLocks noChangeAspect="1"/>
          </p:cNvPicPr>
          <p:nvPr/>
        </p:nvPicPr>
        <p:blipFill>
          <a:blip r:embed="rId6"/>
          <a:stretch>
            <a:fillRect/>
          </a:stretch>
        </p:blipFill>
        <p:spPr>
          <a:xfrm>
            <a:off x="7299624" y="4447964"/>
            <a:ext cx="1456600" cy="1359169"/>
          </a:xfrm>
          <a:prstGeom prst="rect">
            <a:avLst/>
          </a:prstGeom>
        </p:spPr>
      </p:pic>
      <p:sp>
        <p:nvSpPr>
          <p:cNvPr id="16" name="Rectangle 15">
            <a:extLst>
              <a:ext uri="{FF2B5EF4-FFF2-40B4-BE49-F238E27FC236}">
                <a16:creationId xmlns:a16="http://schemas.microsoft.com/office/drawing/2014/main" id="{BD1E613F-FD48-58CA-C22D-0A92130F0472}"/>
              </a:ext>
            </a:extLst>
          </p:cNvPr>
          <p:cNvSpPr/>
          <p:nvPr/>
        </p:nvSpPr>
        <p:spPr>
          <a:xfrm>
            <a:off x="7203915" y="5778513"/>
            <a:ext cx="1766359" cy="584775"/>
          </a:xfrm>
          <a:prstGeom prst="rect">
            <a:avLst/>
          </a:prstGeom>
          <a:noFill/>
        </p:spPr>
        <p:txBody>
          <a:bodyPr wrap="square" lIns="91440" tIns="45720" rIns="91440" bIns="45720">
            <a:spAutoFit/>
          </a:bodyPr>
          <a:lstStyle/>
          <a:p>
            <a:pPr algn="ctr"/>
            <a:r>
              <a:rPr lang="en-US" b="1" dirty="0">
                <a:ln w="0"/>
                <a:solidFill>
                  <a:srgbClr val="1386C9"/>
                </a:solidFill>
                <a:effectLst>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rPr>
              <a:t>Brandon U.</a:t>
            </a:r>
            <a:endParaRPr lang="en-US" b="1" cap="none" spc="0" dirty="0">
              <a:ln w="0"/>
              <a:solidFill>
                <a:srgbClr val="1386C9"/>
              </a:solidFill>
              <a:effectLst>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endParaRPr>
          </a:p>
          <a:p>
            <a:pPr algn="ctr"/>
            <a:r>
              <a:rPr lang="en-US" sz="1400" dirty="0">
                <a:ln w="0"/>
                <a:effectLst>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rPr>
              <a:t>Field Tech I</a:t>
            </a:r>
            <a:endParaRPr lang="en-US" sz="1400" cap="none" spc="0" dirty="0">
              <a:ln w="0"/>
              <a:solidFill>
                <a:schemeClr val="tx1"/>
              </a:solidFill>
              <a:effectLst>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endParaRPr>
          </a:p>
        </p:txBody>
      </p:sp>
      <p:pic>
        <p:nvPicPr>
          <p:cNvPr id="38" name="Picture 37">
            <a:extLst>
              <a:ext uri="{FF2B5EF4-FFF2-40B4-BE49-F238E27FC236}">
                <a16:creationId xmlns:a16="http://schemas.microsoft.com/office/drawing/2014/main" id="{D81A3C0E-E633-76CB-D634-D4CA4F467253}"/>
              </a:ext>
            </a:extLst>
          </p:cNvPr>
          <p:cNvPicPr>
            <a:picLocks noChangeAspect="1"/>
          </p:cNvPicPr>
          <p:nvPr/>
        </p:nvPicPr>
        <p:blipFill>
          <a:blip r:embed="rId7"/>
          <a:stretch>
            <a:fillRect/>
          </a:stretch>
        </p:blipFill>
        <p:spPr>
          <a:xfrm>
            <a:off x="1277488" y="2130271"/>
            <a:ext cx="1415860" cy="1403861"/>
          </a:xfrm>
          <a:prstGeom prst="rect">
            <a:avLst/>
          </a:prstGeom>
        </p:spPr>
      </p:pic>
      <p:sp>
        <p:nvSpPr>
          <p:cNvPr id="48" name="TextBox 47">
            <a:extLst>
              <a:ext uri="{FF2B5EF4-FFF2-40B4-BE49-F238E27FC236}">
                <a16:creationId xmlns:a16="http://schemas.microsoft.com/office/drawing/2014/main" id="{6C7C50DE-A7B2-B611-6A7B-F27E11A17E95}"/>
              </a:ext>
            </a:extLst>
          </p:cNvPr>
          <p:cNvSpPr txBox="1"/>
          <p:nvPr/>
        </p:nvSpPr>
        <p:spPr>
          <a:xfrm>
            <a:off x="6913686" y="3528132"/>
            <a:ext cx="2159726" cy="584775"/>
          </a:xfrm>
          <a:prstGeom prst="rect">
            <a:avLst/>
          </a:prstGeom>
          <a:noFill/>
        </p:spPr>
        <p:txBody>
          <a:bodyPr wrap="square">
            <a:spAutoFit/>
          </a:bodyPr>
          <a:lstStyle/>
          <a:p>
            <a:pPr algn="ctr"/>
            <a:r>
              <a:rPr lang="en-US" b="1" cap="none" spc="0" dirty="0">
                <a:ln w="0"/>
                <a:solidFill>
                  <a:srgbClr val="1386C9"/>
                </a:solidFill>
                <a:effectLst>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rPr>
              <a:t>Chad L.</a:t>
            </a:r>
          </a:p>
          <a:p>
            <a:pPr algn="ctr"/>
            <a:r>
              <a:rPr lang="en-US" sz="1400" dirty="0">
                <a:ln w="0"/>
                <a:effectLst>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rPr>
              <a:t>Service Tech II</a:t>
            </a:r>
            <a:endParaRPr lang="en-US" sz="1400" cap="none" spc="0" dirty="0">
              <a:ln w="0"/>
              <a:solidFill>
                <a:schemeClr val="tx1"/>
              </a:solidFill>
              <a:effectLst>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endParaRPr>
          </a:p>
        </p:txBody>
      </p:sp>
      <p:pic>
        <p:nvPicPr>
          <p:cNvPr id="8" name="Picture 7" descr="A person with glasses and a beard&#10;&#10;AI-generated content may be incorrect.">
            <a:extLst>
              <a:ext uri="{FF2B5EF4-FFF2-40B4-BE49-F238E27FC236}">
                <a16:creationId xmlns:a16="http://schemas.microsoft.com/office/drawing/2014/main" id="{BF8F96DC-AC15-3494-FF8B-654242FC987E}"/>
              </a:ext>
            </a:extLst>
          </p:cNvPr>
          <p:cNvPicPr>
            <a:picLocks noChangeAspect="1"/>
          </p:cNvPicPr>
          <p:nvPr/>
        </p:nvPicPr>
        <p:blipFill>
          <a:blip r:embed="rId8"/>
          <a:stretch>
            <a:fillRect/>
          </a:stretch>
        </p:blipFill>
        <p:spPr>
          <a:xfrm>
            <a:off x="1335019" y="4464951"/>
            <a:ext cx="1422502" cy="1357170"/>
          </a:xfrm>
          <a:prstGeom prst="rect">
            <a:avLst/>
          </a:prstGeom>
        </p:spPr>
      </p:pic>
      <p:sp>
        <p:nvSpPr>
          <p:cNvPr id="24" name="Rectangle 23">
            <a:extLst>
              <a:ext uri="{FF2B5EF4-FFF2-40B4-BE49-F238E27FC236}">
                <a16:creationId xmlns:a16="http://schemas.microsoft.com/office/drawing/2014/main" id="{F306D6AC-7674-BB9D-F789-F21A4D51B99E}"/>
              </a:ext>
            </a:extLst>
          </p:cNvPr>
          <p:cNvSpPr/>
          <p:nvPr/>
        </p:nvSpPr>
        <p:spPr>
          <a:xfrm>
            <a:off x="1170587" y="5814283"/>
            <a:ext cx="1766359" cy="584775"/>
          </a:xfrm>
          <a:prstGeom prst="rect">
            <a:avLst/>
          </a:prstGeom>
          <a:noFill/>
        </p:spPr>
        <p:txBody>
          <a:bodyPr wrap="square" lIns="91440" tIns="45720" rIns="91440" bIns="45720">
            <a:spAutoFit/>
          </a:bodyPr>
          <a:lstStyle/>
          <a:p>
            <a:pPr algn="ctr"/>
            <a:r>
              <a:rPr lang="en-US" b="1" dirty="0">
                <a:ln w="0"/>
                <a:solidFill>
                  <a:srgbClr val="1386C9"/>
                </a:solidFill>
                <a:effectLst>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rPr>
              <a:t>Dawson T.</a:t>
            </a:r>
            <a:endParaRPr lang="en-US" b="1" cap="none" spc="0" dirty="0">
              <a:ln w="0"/>
              <a:solidFill>
                <a:srgbClr val="1386C9"/>
              </a:solidFill>
              <a:effectLst>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endParaRPr>
          </a:p>
          <a:p>
            <a:pPr algn="ctr"/>
            <a:r>
              <a:rPr lang="en-US" sz="1400" dirty="0">
                <a:ln w="0"/>
                <a:effectLst>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rPr>
              <a:t>Service Tech I</a:t>
            </a:r>
            <a:endParaRPr lang="en-US" sz="1400" cap="none" spc="0" dirty="0">
              <a:ln w="0"/>
              <a:solidFill>
                <a:schemeClr val="tx1"/>
              </a:solidFill>
              <a:effectLst>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endParaRPr>
          </a:p>
        </p:txBody>
      </p:sp>
      <p:pic>
        <p:nvPicPr>
          <p:cNvPr id="4" name="Picture 3" descr="A person with a beard and mustache&#10;&#10;AI-generated content may be incorrect.">
            <a:extLst>
              <a:ext uri="{FF2B5EF4-FFF2-40B4-BE49-F238E27FC236}">
                <a16:creationId xmlns:a16="http://schemas.microsoft.com/office/drawing/2014/main" id="{B42AD6D8-7FFA-EFB6-0DF8-A1A496D7313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156108" y="2141758"/>
            <a:ext cx="1550710" cy="1410797"/>
          </a:xfrm>
          <a:prstGeom prst="rect">
            <a:avLst/>
          </a:prstGeom>
        </p:spPr>
      </p:pic>
      <p:pic>
        <p:nvPicPr>
          <p:cNvPr id="26" name="Picture 25">
            <a:extLst>
              <a:ext uri="{FF2B5EF4-FFF2-40B4-BE49-F238E27FC236}">
                <a16:creationId xmlns:a16="http://schemas.microsoft.com/office/drawing/2014/main" id="{8AAC15D9-0A7F-B75C-D3C9-FC2A66499363}"/>
              </a:ext>
            </a:extLst>
          </p:cNvPr>
          <p:cNvPicPr>
            <a:picLocks noChangeAspect="1"/>
          </p:cNvPicPr>
          <p:nvPr/>
        </p:nvPicPr>
        <p:blipFill>
          <a:blip r:embed="rId10"/>
          <a:stretch>
            <a:fillRect/>
          </a:stretch>
        </p:blipFill>
        <p:spPr>
          <a:xfrm>
            <a:off x="7332168" y="2120219"/>
            <a:ext cx="1318210" cy="1455524"/>
          </a:xfrm>
          <a:prstGeom prst="rect">
            <a:avLst/>
          </a:prstGeom>
        </p:spPr>
      </p:pic>
      <p:pic>
        <p:nvPicPr>
          <p:cNvPr id="12" name="Picture 11">
            <a:extLst>
              <a:ext uri="{FF2B5EF4-FFF2-40B4-BE49-F238E27FC236}">
                <a16:creationId xmlns:a16="http://schemas.microsoft.com/office/drawing/2014/main" id="{E9BCC073-6B1B-DBD6-0CB9-55426014A5F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531433" y="4448889"/>
            <a:ext cx="1456600" cy="1361496"/>
          </a:xfrm>
          <a:prstGeom prst="rect">
            <a:avLst/>
          </a:prstGeom>
        </p:spPr>
      </p:pic>
      <p:sp>
        <p:nvSpPr>
          <p:cNvPr id="17" name="Rectangle 16">
            <a:extLst>
              <a:ext uri="{FF2B5EF4-FFF2-40B4-BE49-F238E27FC236}">
                <a16:creationId xmlns:a16="http://schemas.microsoft.com/office/drawing/2014/main" id="{3AF24FD4-7603-A9E9-B9F8-F44632C5DEA8}"/>
              </a:ext>
            </a:extLst>
          </p:cNvPr>
          <p:cNvSpPr/>
          <p:nvPr/>
        </p:nvSpPr>
        <p:spPr>
          <a:xfrm>
            <a:off x="3393602" y="5800774"/>
            <a:ext cx="1766359" cy="584775"/>
          </a:xfrm>
          <a:prstGeom prst="rect">
            <a:avLst/>
          </a:prstGeom>
          <a:noFill/>
        </p:spPr>
        <p:txBody>
          <a:bodyPr wrap="square" lIns="91440" tIns="45720" rIns="91440" bIns="45720">
            <a:spAutoFit/>
          </a:bodyPr>
          <a:lstStyle/>
          <a:p>
            <a:pPr algn="ctr"/>
            <a:r>
              <a:rPr lang="en-US" b="1" dirty="0">
                <a:ln w="0"/>
                <a:solidFill>
                  <a:srgbClr val="1386C9"/>
                </a:solidFill>
                <a:effectLst>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rPr>
              <a:t>Tom A.</a:t>
            </a:r>
            <a:endParaRPr lang="en-US" b="1" cap="none" spc="0" dirty="0">
              <a:ln w="0"/>
              <a:solidFill>
                <a:srgbClr val="1386C9"/>
              </a:solidFill>
              <a:effectLst>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endParaRPr>
          </a:p>
          <a:p>
            <a:pPr algn="ctr"/>
            <a:r>
              <a:rPr lang="en-US" sz="1400" dirty="0">
                <a:ln w="0"/>
                <a:effectLst>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rPr>
              <a:t>Field Tech II</a:t>
            </a:r>
            <a:endParaRPr lang="en-US" sz="1400" cap="none" spc="0" dirty="0">
              <a:ln w="0"/>
              <a:solidFill>
                <a:schemeClr val="tx1"/>
              </a:solidFill>
              <a:effectLst>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endParaRPr>
          </a:p>
        </p:txBody>
      </p:sp>
      <p:pic>
        <p:nvPicPr>
          <p:cNvPr id="27" name="Picture 26">
            <a:extLst>
              <a:ext uri="{FF2B5EF4-FFF2-40B4-BE49-F238E27FC236}">
                <a16:creationId xmlns:a16="http://schemas.microsoft.com/office/drawing/2014/main" id="{6F456388-E17C-4143-66D2-F5B56CBF173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401182" y="4447964"/>
            <a:ext cx="1456600" cy="1338497"/>
          </a:xfrm>
          <a:prstGeom prst="rect">
            <a:avLst/>
          </a:prstGeom>
        </p:spPr>
      </p:pic>
      <p:pic>
        <p:nvPicPr>
          <p:cNvPr id="10" name="Picture 9">
            <a:extLst>
              <a:ext uri="{FF2B5EF4-FFF2-40B4-BE49-F238E27FC236}">
                <a16:creationId xmlns:a16="http://schemas.microsoft.com/office/drawing/2014/main" id="{25A37A4A-CDEB-DCC5-8DFB-5AAA2BEDFEB1}"/>
              </a:ext>
            </a:extLst>
          </p:cNvPr>
          <p:cNvPicPr>
            <a:picLocks noChangeAspect="1"/>
          </p:cNvPicPr>
          <p:nvPr/>
        </p:nvPicPr>
        <p:blipFill>
          <a:blip r:embed="rId13"/>
          <a:stretch>
            <a:fillRect/>
          </a:stretch>
        </p:blipFill>
        <p:spPr>
          <a:xfrm>
            <a:off x="5231528" y="2130271"/>
            <a:ext cx="1648931" cy="1353110"/>
          </a:xfrm>
          <a:prstGeom prst="rect">
            <a:avLst/>
          </a:prstGeom>
        </p:spPr>
      </p:pic>
    </p:spTree>
    <p:extLst>
      <p:ext uri="{BB962C8B-B14F-4D97-AF65-F5344CB8AC3E}">
        <p14:creationId xmlns:p14="http://schemas.microsoft.com/office/powerpoint/2010/main" val="39461295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CBA98BE-F0F3-4305-9B19-92EF753CE565}"/>
              </a:ext>
            </a:extLst>
          </p:cNvPr>
          <p:cNvPicPr>
            <a:picLocks/>
          </p:cNvPicPr>
          <p:nvPr/>
        </p:nvPicPr>
        <p:blipFill>
          <a:blip r:embed="rId3" cstate="screen">
            <a:extLst>
              <a:ext uri="{28A0092B-C50C-407E-A947-70E740481C1C}">
                <a14:useLocalDpi xmlns:a14="http://schemas.microsoft.com/office/drawing/2010/main"/>
              </a:ext>
            </a:extLst>
          </a:blip>
          <a:stretch>
            <a:fillRect/>
          </a:stretch>
        </p:blipFill>
        <p:spPr>
          <a:xfrm>
            <a:off x="0" y="6371350"/>
            <a:ext cx="12192000" cy="492499"/>
          </a:xfrm>
          <a:prstGeom prst="rect">
            <a:avLst/>
          </a:prstGeom>
        </p:spPr>
      </p:pic>
      <p:sp>
        <p:nvSpPr>
          <p:cNvPr id="5" name="Slide Number Placeholder 4">
            <a:extLst>
              <a:ext uri="{FF2B5EF4-FFF2-40B4-BE49-F238E27FC236}">
                <a16:creationId xmlns:a16="http://schemas.microsoft.com/office/drawing/2014/main" id="{BDD5A594-D852-43BB-B591-E9D9027253BD}"/>
              </a:ext>
            </a:extLst>
          </p:cNvPr>
          <p:cNvSpPr>
            <a:spLocks noGrp="1"/>
          </p:cNvSpPr>
          <p:nvPr>
            <p:ph type="sldNum" sz="quarter" idx="12"/>
          </p:nvPr>
        </p:nvSpPr>
        <p:spPr>
          <a:xfrm>
            <a:off x="11771452" y="6371349"/>
            <a:ext cx="420547" cy="399841"/>
          </a:xfrm>
        </p:spPr>
        <p:txBody>
          <a:bodyPr/>
          <a:lstStyle/>
          <a:p>
            <a:fld id="{19B51A1E-902D-48AF-9020-955120F399B6}" type="slidenum">
              <a:rPr lang="en-ZA" smtClean="0">
                <a:latin typeface="Segoe UI" panose="020B0502040204020203" pitchFamily="34" charset="0"/>
                <a:cs typeface="Segoe UI" panose="020B0502040204020203" pitchFamily="34" charset="0"/>
              </a:rPr>
              <a:pPr/>
              <a:t>5</a:t>
            </a:fld>
            <a:endParaRPr lang="en-ZA">
              <a:latin typeface="Segoe UI" panose="020B0502040204020203" pitchFamily="34" charset="0"/>
              <a:cs typeface="Segoe UI" panose="020B0502040204020203" pitchFamily="34" charset="0"/>
            </a:endParaRPr>
          </a:p>
        </p:txBody>
      </p:sp>
      <p:sp>
        <p:nvSpPr>
          <p:cNvPr id="17" name="Rectangle 16" descr="Accent block">
            <a:extLst>
              <a:ext uri="{FF2B5EF4-FFF2-40B4-BE49-F238E27FC236}">
                <a16:creationId xmlns:a16="http://schemas.microsoft.com/office/drawing/2014/main" id="{F0B8D72B-543D-46D2-A909-FD38A4ACB605}"/>
              </a:ext>
              <a:ext uri="{C183D7F6-B498-43B3-948B-1728B52AA6E4}">
                <adec:decorative xmlns:adec="http://schemas.microsoft.com/office/drawing/2017/decorative" val="1"/>
              </a:ext>
            </a:extLst>
          </p:cNvPr>
          <p:cNvSpPr/>
          <p:nvPr/>
        </p:nvSpPr>
        <p:spPr>
          <a:xfrm>
            <a:off x="9780541" y="852928"/>
            <a:ext cx="1984175" cy="114824"/>
          </a:xfrm>
          <a:prstGeom prst="rect">
            <a:avLst/>
          </a:prstGeom>
          <a:solidFill>
            <a:srgbClr val="1386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ZA">
              <a:latin typeface="Segoe UI" panose="020B0502040204020203" pitchFamily="34" charset="0"/>
              <a:cs typeface="Segoe UI" panose="020B0502040204020203" pitchFamily="34" charset="0"/>
            </a:endParaRPr>
          </a:p>
        </p:txBody>
      </p:sp>
      <p:sp>
        <p:nvSpPr>
          <p:cNvPr id="18" name="Title 1">
            <a:extLst>
              <a:ext uri="{FF2B5EF4-FFF2-40B4-BE49-F238E27FC236}">
                <a16:creationId xmlns:a16="http://schemas.microsoft.com/office/drawing/2014/main" id="{B6B30866-3097-4D41-8F68-C895BD64AAFC}"/>
              </a:ext>
            </a:extLst>
          </p:cNvPr>
          <p:cNvSpPr txBox="1">
            <a:spLocks/>
          </p:cNvSpPr>
          <p:nvPr/>
        </p:nvSpPr>
        <p:spPr>
          <a:xfrm>
            <a:off x="5205046" y="965443"/>
            <a:ext cx="6559398" cy="1124614"/>
          </a:xfrm>
          <a:prstGeom prst="rect">
            <a:avLst/>
          </a:prstGeom>
          <a:solidFill>
            <a:schemeClr val="bg1">
              <a:lumMod val="95000"/>
            </a:schemeClr>
          </a:solidFill>
        </p:spPr>
        <p:txBody>
          <a:bodyPr vert="horz" lIns="180000" tIns="180000" rIns="252000" bIns="180000" rtlCol="0" anchor="t">
            <a:noAutofit/>
          </a:bodyPr>
          <a:lstStyle>
            <a:lvl1pPr algn="r" defTabSz="914400" rtl="0" eaLnBrk="1" latinLnBrk="0" hangingPunct="1">
              <a:lnSpc>
                <a:spcPct val="90000"/>
              </a:lnSpc>
              <a:spcBef>
                <a:spcPct val="0"/>
              </a:spcBef>
              <a:buNone/>
              <a:defRPr lang="en-ZA" sz="6000" b="1" kern="1200" spc="-300" dirty="0">
                <a:solidFill>
                  <a:schemeClr val="tx1">
                    <a:lumMod val="75000"/>
                    <a:lumOff val="25000"/>
                  </a:schemeClr>
                </a:solidFill>
                <a:latin typeface="+mj-lt"/>
                <a:ea typeface="+mj-ea"/>
                <a:cs typeface="+mj-cs"/>
              </a:defRPr>
            </a:lvl1pPr>
          </a:lstStyle>
          <a:p>
            <a:r>
              <a:rPr lang="en-US" sz="5400">
                <a:latin typeface="Segoe UI" panose="020B0502040204020203" pitchFamily="34" charset="0"/>
                <a:cs typeface="Segoe UI" panose="020B0502040204020203" pitchFamily="34" charset="0"/>
              </a:rPr>
              <a:t>We are ready to help!</a:t>
            </a:r>
          </a:p>
        </p:txBody>
      </p:sp>
      <p:sp>
        <p:nvSpPr>
          <p:cNvPr id="23" name="Text Placeholder 2">
            <a:extLst>
              <a:ext uri="{FF2B5EF4-FFF2-40B4-BE49-F238E27FC236}">
                <a16:creationId xmlns:a16="http://schemas.microsoft.com/office/drawing/2014/main" id="{E870CD58-57E7-4D1B-9405-C6F332C371CC}"/>
              </a:ext>
            </a:extLst>
          </p:cNvPr>
          <p:cNvSpPr txBox="1">
            <a:spLocks/>
          </p:cNvSpPr>
          <p:nvPr/>
        </p:nvSpPr>
        <p:spPr>
          <a:xfrm>
            <a:off x="5205046" y="2090057"/>
            <a:ext cx="6566406" cy="864158"/>
          </a:xfrm>
          <a:prstGeom prst="rect">
            <a:avLst/>
          </a:prstGeom>
          <a:solidFill>
            <a:schemeClr val="tx1">
              <a:alpha val="80000"/>
            </a:schemeClr>
          </a:solidFill>
        </p:spPr>
        <p:txBody>
          <a:bodyPr vert="horz" lIns="180000" tIns="180000" rIns="180000" bIns="18000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mn-lt"/>
                <a:ea typeface="+mn-ea"/>
                <a:cs typeface="+mn-cs"/>
              </a:defRPr>
            </a:lvl1pPr>
            <a:lvl2pPr marL="266700" indent="0" algn="l" defTabSz="914400" rtl="0" eaLnBrk="1" latinLnBrk="0" hangingPunct="1">
              <a:lnSpc>
                <a:spcPct val="90000"/>
              </a:lnSpc>
              <a:spcBef>
                <a:spcPts val="500"/>
              </a:spcBef>
              <a:buFont typeface="Arial" panose="020B0604020202020204" pitchFamily="34" charset="0"/>
              <a:buNone/>
              <a:defRPr sz="1600" kern="1200">
                <a:solidFill>
                  <a:schemeClr val="tx1">
                    <a:lumMod val="75000"/>
                    <a:lumOff val="25000"/>
                  </a:schemeClr>
                </a:solidFill>
                <a:latin typeface="+mn-lt"/>
                <a:ea typeface="+mn-ea"/>
                <a:cs typeface="+mn-cs"/>
              </a:defRPr>
            </a:lvl2pPr>
            <a:lvl3pPr marL="5429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3pPr>
            <a:lvl4pPr marL="8096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4pPr>
            <a:lvl5pPr marL="10763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ZA" sz="2000" b="1">
                <a:latin typeface="Segoe UI" panose="020B0502040204020203" pitchFamily="34" charset="0"/>
                <a:cs typeface="Segoe UI" panose="020B0502040204020203" pitchFamily="34" charset="0"/>
              </a:rPr>
              <a:t>When your technology doesn’t work,                      you don’t either!</a:t>
            </a:r>
          </a:p>
        </p:txBody>
      </p:sp>
      <p:sp>
        <p:nvSpPr>
          <p:cNvPr id="2" name="Rectangle 1"/>
          <p:cNvSpPr/>
          <p:nvPr/>
        </p:nvSpPr>
        <p:spPr>
          <a:xfrm>
            <a:off x="271305" y="180869"/>
            <a:ext cx="2260880" cy="1909188"/>
          </a:xfrm>
          <a:prstGeom prst="rect">
            <a:avLst/>
          </a:prstGeom>
          <a:solidFill>
            <a:schemeClr val="tx1">
              <a:lumMod val="85000"/>
              <a:lumOff val="1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b="1">
              <a:latin typeface="Segoe UI" panose="020B0502040204020203" pitchFamily="34" charset="0"/>
              <a:cs typeface="Segoe UI" panose="020B0502040204020203" pitchFamily="34" charset="0"/>
            </a:endParaRPr>
          </a:p>
        </p:txBody>
      </p:sp>
      <p:sp>
        <p:nvSpPr>
          <p:cNvPr id="31" name="Rectangle 30"/>
          <p:cNvSpPr/>
          <p:nvPr/>
        </p:nvSpPr>
        <p:spPr>
          <a:xfrm>
            <a:off x="2677885" y="180869"/>
            <a:ext cx="2260880" cy="1909188"/>
          </a:xfrm>
          <a:prstGeom prst="rect">
            <a:avLst/>
          </a:prstGeom>
          <a:solidFill>
            <a:srgbClr val="C6C6C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271305" y="2260388"/>
            <a:ext cx="2260880" cy="1909188"/>
          </a:xfrm>
          <a:prstGeom prst="rect">
            <a:avLst/>
          </a:prstGeom>
          <a:solidFill>
            <a:srgbClr val="1386C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259857" y="4339908"/>
            <a:ext cx="2260880" cy="1909188"/>
          </a:xfrm>
          <a:prstGeom prst="rect">
            <a:avLst/>
          </a:prstGeom>
          <a:solidFill>
            <a:srgbClr val="C6C6C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2683609" y="2260388"/>
            <a:ext cx="2260880" cy="1909188"/>
          </a:xfrm>
          <a:prstGeom prst="rect">
            <a:avLst/>
          </a:prstGeom>
          <a:solidFill>
            <a:schemeClr val="tx1">
              <a:lumMod val="85000"/>
              <a:lumOff val="1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2672161" y="4339908"/>
            <a:ext cx="2260880" cy="1909188"/>
          </a:xfrm>
          <a:prstGeom prst="rect">
            <a:avLst/>
          </a:prstGeom>
          <a:solidFill>
            <a:srgbClr val="1386C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259857" y="1258495"/>
            <a:ext cx="2249704" cy="584775"/>
          </a:xfrm>
          <a:prstGeom prst="rect">
            <a:avLst/>
          </a:prstGeom>
          <a:noFill/>
        </p:spPr>
        <p:txBody>
          <a:bodyPr wrap="square" rtlCol="0">
            <a:spAutoFit/>
          </a:bodyPr>
          <a:lstStyle/>
          <a:p>
            <a:pPr algn="ctr"/>
            <a:r>
              <a:rPr lang="en-US" sz="1600" b="1">
                <a:solidFill>
                  <a:srgbClr val="1386C9"/>
                </a:solidFill>
                <a:latin typeface="Segoe UI" panose="020B0502040204020203" pitchFamily="34" charset="0"/>
                <a:cs typeface="Segoe UI" panose="020B0502040204020203" pitchFamily="34" charset="0"/>
              </a:rPr>
              <a:t>IT SUPPORT </a:t>
            </a:r>
          </a:p>
          <a:p>
            <a:pPr algn="ctr"/>
            <a:r>
              <a:rPr lang="en-US" sz="1600" b="1">
                <a:solidFill>
                  <a:srgbClr val="1386C9"/>
                </a:solidFill>
                <a:latin typeface="Segoe UI" panose="020B0502040204020203" pitchFamily="34" charset="0"/>
                <a:cs typeface="Segoe UI" panose="020B0502040204020203" pitchFamily="34" charset="0"/>
              </a:rPr>
              <a:t>REMOTE &amp; ONSITE </a:t>
            </a:r>
          </a:p>
        </p:txBody>
      </p:sp>
      <p:sp>
        <p:nvSpPr>
          <p:cNvPr id="36" name="TextBox 35"/>
          <p:cNvSpPr txBox="1"/>
          <p:nvPr/>
        </p:nvSpPr>
        <p:spPr>
          <a:xfrm>
            <a:off x="2699125" y="1258495"/>
            <a:ext cx="2245364" cy="584775"/>
          </a:xfrm>
          <a:prstGeom prst="rect">
            <a:avLst/>
          </a:prstGeom>
          <a:noFill/>
        </p:spPr>
        <p:txBody>
          <a:bodyPr wrap="square" rtlCol="0">
            <a:spAutoFit/>
          </a:bodyPr>
          <a:lstStyle/>
          <a:p>
            <a:pPr algn="ctr"/>
            <a:r>
              <a:rPr lang="en-US" sz="1600" b="1">
                <a:solidFill>
                  <a:schemeClr val="bg1"/>
                </a:solidFill>
                <a:latin typeface="Segoe UI" panose="020B0502040204020203" pitchFamily="34" charset="0"/>
                <a:cs typeface="Segoe UI" panose="020B0502040204020203" pitchFamily="34" charset="0"/>
              </a:rPr>
              <a:t>EMERGENCY AFTER HOURS IT SUPPORT</a:t>
            </a:r>
          </a:p>
        </p:txBody>
      </p:sp>
      <p:sp>
        <p:nvSpPr>
          <p:cNvPr id="40" name="TextBox 39"/>
          <p:cNvSpPr txBox="1"/>
          <p:nvPr/>
        </p:nvSpPr>
        <p:spPr>
          <a:xfrm>
            <a:off x="271339" y="3403944"/>
            <a:ext cx="2249704" cy="584775"/>
          </a:xfrm>
          <a:prstGeom prst="rect">
            <a:avLst/>
          </a:prstGeom>
          <a:noFill/>
        </p:spPr>
        <p:txBody>
          <a:bodyPr wrap="square" rtlCol="0">
            <a:spAutoFit/>
          </a:bodyPr>
          <a:lstStyle/>
          <a:p>
            <a:pPr algn="ctr"/>
            <a:r>
              <a:rPr lang="en-US" sz="1600" b="1">
                <a:solidFill>
                  <a:schemeClr val="bg1"/>
                </a:solidFill>
                <a:latin typeface="Segoe UI" panose="020B0502040204020203" pitchFamily="34" charset="0"/>
                <a:cs typeface="Segoe UI" panose="020B0502040204020203" pitchFamily="34" charset="0"/>
              </a:rPr>
              <a:t>COMPUTER / PC DEPLOYMENT </a:t>
            </a:r>
          </a:p>
        </p:txBody>
      </p:sp>
      <p:sp>
        <p:nvSpPr>
          <p:cNvPr id="41" name="TextBox 40"/>
          <p:cNvSpPr txBox="1"/>
          <p:nvPr/>
        </p:nvSpPr>
        <p:spPr>
          <a:xfrm>
            <a:off x="2609257" y="3410555"/>
            <a:ext cx="2384905" cy="584775"/>
          </a:xfrm>
          <a:prstGeom prst="rect">
            <a:avLst/>
          </a:prstGeom>
          <a:noFill/>
        </p:spPr>
        <p:txBody>
          <a:bodyPr wrap="square" rtlCol="0">
            <a:spAutoFit/>
          </a:bodyPr>
          <a:lstStyle/>
          <a:p>
            <a:pPr algn="ctr"/>
            <a:r>
              <a:rPr lang="en-US" sz="1600" b="1">
                <a:solidFill>
                  <a:schemeClr val="bg1"/>
                </a:solidFill>
                <a:latin typeface="Segoe UI" panose="020B0502040204020203" pitchFamily="34" charset="0"/>
                <a:cs typeface="Segoe UI" panose="020B0502040204020203" pitchFamily="34" charset="0"/>
              </a:rPr>
              <a:t>24/7 MONITORING &amp; ALERTS</a:t>
            </a:r>
          </a:p>
        </p:txBody>
      </p:sp>
      <p:sp>
        <p:nvSpPr>
          <p:cNvPr id="42" name="TextBox 41"/>
          <p:cNvSpPr txBox="1"/>
          <p:nvPr/>
        </p:nvSpPr>
        <p:spPr>
          <a:xfrm>
            <a:off x="295041" y="5281966"/>
            <a:ext cx="2225696" cy="830997"/>
          </a:xfrm>
          <a:prstGeom prst="rect">
            <a:avLst/>
          </a:prstGeom>
          <a:noFill/>
        </p:spPr>
        <p:txBody>
          <a:bodyPr wrap="square" rtlCol="0">
            <a:spAutoFit/>
          </a:bodyPr>
          <a:lstStyle/>
          <a:p>
            <a:pPr algn="ctr"/>
            <a:r>
              <a:rPr lang="en-US" sz="1600" b="1" dirty="0">
                <a:solidFill>
                  <a:schemeClr val="bg1"/>
                </a:solidFill>
                <a:latin typeface="Segoe UI" panose="020B0502040204020203" pitchFamily="34" charset="0"/>
                <a:cs typeface="Segoe UI" panose="020B0502040204020203" pitchFamily="34" charset="0"/>
              </a:rPr>
              <a:t>MICROSOFT PATCH &amp; SECURITY MANAGEMENT</a:t>
            </a:r>
          </a:p>
        </p:txBody>
      </p:sp>
      <p:sp>
        <p:nvSpPr>
          <p:cNvPr id="43" name="TextBox 42"/>
          <p:cNvSpPr txBox="1"/>
          <p:nvPr/>
        </p:nvSpPr>
        <p:spPr>
          <a:xfrm>
            <a:off x="2695340" y="5292703"/>
            <a:ext cx="2214521" cy="830997"/>
          </a:xfrm>
          <a:prstGeom prst="rect">
            <a:avLst/>
          </a:prstGeom>
          <a:noFill/>
        </p:spPr>
        <p:txBody>
          <a:bodyPr wrap="square" rtlCol="0">
            <a:spAutoFit/>
          </a:bodyPr>
          <a:lstStyle/>
          <a:p>
            <a:pPr algn="ctr"/>
            <a:r>
              <a:rPr lang="en-US" sz="1600" b="1">
                <a:solidFill>
                  <a:schemeClr val="bg1"/>
                </a:solidFill>
                <a:latin typeface="Segoe UI" panose="020B0502040204020203" pitchFamily="34" charset="0"/>
                <a:cs typeface="Segoe UI" panose="020B0502040204020203" pitchFamily="34" charset="0"/>
              </a:rPr>
              <a:t>DISASTER RECOVERY &amp; BACKUP MANAGMENT</a:t>
            </a:r>
            <a:endParaRPr lang="en-US" sz="1600" b="1">
              <a:latin typeface="Segoe UI" panose="020B0502040204020203" pitchFamily="34" charset="0"/>
              <a:cs typeface="Segoe UI" panose="020B0502040204020203" pitchFamily="34" charset="0"/>
            </a:endParaRPr>
          </a:p>
        </p:txBody>
      </p:sp>
      <p:pic>
        <p:nvPicPr>
          <p:cNvPr id="45" name="Picture 4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07929" y="476574"/>
            <a:ext cx="869716" cy="730163"/>
          </a:xfrm>
          <a:prstGeom prst="rect">
            <a:avLst/>
          </a:prstGeom>
        </p:spPr>
      </p:pic>
      <p:pic>
        <p:nvPicPr>
          <p:cNvPr id="46" name="Picture 4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378973" y="360128"/>
            <a:ext cx="888003" cy="886801"/>
          </a:xfrm>
          <a:prstGeom prst="rect">
            <a:avLst/>
          </a:prstGeom>
        </p:spPr>
      </p:pic>
      <p:pic>
        <p:nvPicPr>
          <p:cNvPr id="47" name="Picture 46"/>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14096" y="2542474"/>
            <a:ext cx="775297" cy="806133"/>
          </a:xfrm>
          <a:prstGeom prst="rect">
            <a:avLst/>
          </a:prstGeom>
        </p:spPr>
      </p:pic>
      <p:pic>
        <p:nvPicPr>
          <p:cNvPr id="49" name="Picture 48"/>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24042" y="4489193"/>
            <a:ext cx="753603" cy="753603"/>
          </a:xfrm>
          <a:prstGeom prst="rect">
            <a:avLst/>
          </a:prstGeom>
        </p:spPr>
      </p:pic>
      <p:pic>
        <p:nvPicPr>
          <p:cNvPr id="50" name="Picture 49"/>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443726" y="4518860"/>
            <a:ext cx="737623" cy="741080"/>
          </a:xfrm>
          <a:prstGeom prst="rect">
            <a:avLst/>
          </a:prstGeom>
        </p:spPr>
      </p:pic>
      <p:pic>
        <p:nvPicPr>
          <p:cNvPr id="52" name="Picture 51"/>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439962" y="2582424"/>
            <a:ext cx="763689" cy="763689"/>
          </a:xfrm>
          <a:prstGeom prst="rect">
            <a:avLst/>
          </a:prstGeom>
        </p:spPr>
      </p:pic>
      <p:pic>
        <p:nvPicPr>
          <p:cNvPr id="53" name="Picture 52"/>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785098" y="3212362"/>
            <a:ext cx="5193803" cy="2959614"/>
          </a:xfrm>
          <a:prstGeom prst="rect">
            <a:avLst/>
          </a:prstGeom>
        </p:spPr>
      </p:pic>
    </p:spTree>
    <p:extLst>
      <p:ext uri="{BB962C8B-B14F-4D97-AF65-F5344CB8AC3E}">
        <p14:creationId xmlns:p14="http://schemas.microsoft.com/office/powerpoint/2010/main" val="14288476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flipH="1">
            <a:off x="-50469" y="-76200"/>
            <a:ext cx="12242466" cy="6858000"/>
          </a:xfrm>
          <a:prstGeom prst="rect">
            <a:avLst/>
          </a:prstGeom>
          <a:blipFill dpi="0" rotWithShape="1">
            <a:blip r:embed="rId4" cstate="screen">
              <a:alphaModFix amt="18000"/>
              <a:extLst>
                <a:ext uri="{28A0092B-C50C-407E-A947-70E740481C1C}">
                  <a14:useLocalDpi xmlns:a14="http://schemas.microsoft.com/office/drawing/2010/main"/>
                </a:ext>
              </a:extLst>
            </a:blip>
            <a:srcRect/>
            <a:stretch>
              <a:fillRect/>
            </a:stretch>
          </a:blipFill>
        </p:spPr>
      </p:pic>
      <p:sp>
        <p:nvSpPr>
          <p:cNvPr id="7" name="Rectangle 6"/>
          <p:cNvSpPr/>
          <p:nvPr/>
        </p:nvSpPr>
        <p:spPr>
          <a:xfrm>
            <a:off x="-50469" y="-76201"/>
            <a:ext cx="12242466" cy="6899025"/>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CBA98BE-F0F3-4305-9B19-92EF753CE565}"/>
              </a:ext>
            </a:extLst>
          </p:cNvPr>
          <p:cNvPicPr>
            <a:picLocks/>
          </p:cNvPicPr>
          <p:nvPr/>
        </p:nvPicPr>
        <p:blipFill>
          <a:blip r:embed="rId5" cstate="screen">
            <a:extLst>
              <a:ext uri="{28A0092B-C50C-407E-A947-70E740481C1C}">
                <a14:useLocalDpi xmlns:a14="http://schemas.microsoft.com/office/drawing/2010/main"/>
              </a:ext>
            </a:extLst>
          </a:blip>
          <a:stretch>
            <a:fillRect/>
          </a:stretch>
        </p:blipFill>
        <p:spPr>
          <a:xfrm>
            <a:off x="-50469" y="6371350"/>
            <a:ext cx="12242469" cy="492499"/>
          </a:xfrm>
          <a:prstGeom prst="rect">
            <a:avLst/>
          </a:prstGeom>
        </p:spPr>
      </p:pic>
      <p:sp>
        <p:nvSpPr>
          <p:cNvPr id="5" name="Slide Number Placeholder 4">
            <a:extLst>
              <a:ext uri="{FF2B5EF4-FFF2-40B4-BE49-F238E27FC236}">
                <a16:creationId xmlns:a16="http://schemas.microsoft.com/office/drawing/2014/main" id="{BDD5A594-D852-43BB-B591-E9D9027253BD}"/>
              </a:ext>
            </a:extLst>
          </p:cNvPr>
          <p:cNvSpPr>
            <a:spLocks noGrp="1"/>
          </p:cNvSpPr>
          <p:nvPr>
            <p:ph type="sldNum" sz="quarter" idx="12"/>
          </p:nvPr>
        </p:nvSpPr>
        <p:spPr/>
        <p:txBody>
          <a:bodyPr/>
          <a:lstStyle/>
          <a:p>
            <a:fld id="{19B51A1E-902D-48AF-9020-955120F399B6}" type="slidenum">
              <a:rPr lang="en-ZA" smtClean="0"/>
              <a:pPr/>
              <a:t>6</a:t>
            </a:fld>
            <a:endParaRPr lang="en-ZA"/>
          </a:p>
        </p:txBody>
      </p:sp>
      <p:sp>
        <p:nvSpPr>
          <p:cNvPr id="17" name="Rectangle 16" descr="Accent block">
            <a:extLst>
              <a:ext uri="{FF2B5EF4-FFF2-40B4-BE49-F238E27FC236}">
                <a16:creationId xmlns:a16="http://schemas.microsoft.com/office/drawing/2014/main" id="{F0B8D72B-543D-46D2-A909-FD38A4ACB605}"/>
              </a:ext>
              <a:ext uri="{C183D7F6-B498-43B3-948B-1728B52AA6E4}">
                <adec:decorative xmlns:adec="http://schemas.microsoft.com/office/drawing/2017/decorative" val="1"/>
              </a:ext>
            </a:extLst>
          </p:cNvPr>
          <p:cNvSpPr/>
          <p:nvPr/>
        </p:nvSpPr>
        <p:spPr>
          <a:xfrm>
            <a:off x="5135760" y="877596"/>
            <a:ext cx="1984175" cy="114824"/>
          </a:xfrm>
          <a:prstGeom prst="rect">
            <a:avLst/>
          </a:prstGeom>
          <a:solidFill>
            <a:srgbClr val="1386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ZA"/>
          </a:p>
        </p:txBody>
      </p:sp>
      <p:sp>
        <p:nvSpPr>
          <p:cNvPr id="18" name="Title 1">
            <a:extLst>
              <a:ext uri="{FF2B5EF4-FFF2-40B4-BE49-F238E27FC236}">
                <a16:creationId xmlns:a16="http://schemas.microsoft.com/office/drawing/2014/main" id="{B6B30866-3097-4D41-8F68-C895BD64AAFC}"/>
              </a:ext>
            </a:extLst>
          </p:cNvPr>
          <p:cNvSpPr txBox="1">
            <a:spLocks/>
          </p:cNvSpPr>
          <p:nvPr/>
        </p:nvSpPr>
        <p:spPr>
          <a:xfrm>
            <a:off x="5132732" y="972009"/>
            <a:ext cx="6641900" cy="1124345"/>
          </a:xfrm>
          <a:prstGeom prst="rect">
            <a:avLst/>
          </a:prstGeom>
          <a:solidFill>
            <a:schemeClr val="bg1">
              <a:lumMod val="95000"/>
            </a:schemeClr>
          </a:solidFill>
        </p:spPr>
        <p:txBody>
          <a:bodyPr vert="horz" lIns="180000" tIns="180000" rIns="252000" bIns="180000" rtlCol="0" anchor="t">
            <a:noAutofit/>
          </a:bodyPr>
          <a:lstStyle>
            <a:lvl1pPr algn="r" defTabSz="914400" rtl="0" eaLnBrk="1" latinLnBrk="0" hangingPunct="1">
              <a:lnSpc>
                <a:spcPct val="90000"/>
              </a:lnSpc>
              <a:spcBef>
                <a:spcPct val="0"/>
              </a:spcBef>
              <a:buNone/>
              <a:defRPr lang="en-ZA" sz="6000" b="1" kern="1200" spc="-300" dirty="0">
                <a:solidFill>
                  <a:schemeClr val="tx1">
                    <a:lumMod val="75000"/>
                    <a:lumOff val="25000"/>
                  </a:schemeClr>
                </a:solidFill>
                <a:latin typeface="+mj-lt"/>
                <a:ea typeface="+mj-ea"/>
                <a:cs typeface="+mj-cs"/>
              </a:defRPr>
            </a:lvl1pPr>
          </a:lstStyle>
          <a:p>
            <a:r>
              <a:rPr lang="en-US" sz="5400">
                <a:latin typeface="Segoe UI" panose="020B0502040204020203" pitchFamily="34" charset="0"/>
                <a:cs typeface="Segoe UI" panose="020B0502040204020203" pitchFamily="34" charset="0"/>
              </a:rPr>
              <a:t>Need Help?</a:t>
            </a:r>
          </a:p>
        </p:txBody>
      </p:sp>
      <p:sp>
        <p:nvSpPr>
          <p:cNvPr id="23" name="Text Placeholder 2">
            <a:extLst>
              <a:ext uri="{FF2B5EF4-FFF2-40B4-BE49-F238E27FC236}">
                <a16:creationId xmlns:a16="http://schemas.microsoft.com/office/drawing/2014/main" id="{E870CD58-57E7-4D1B-9405-C6F332C371CC}"/>
              </a:ext>
            </a:extLst>
          </p:cNvPr>
          <p:cNvSpPr txBox="1">
            <a:spLocks/>
          </p:cNvSpPr>
          <p:nvPr/>
        </p:nvSpPr>
        <p:spPr>
          <a:xfrm>
            <a:off x="5132732" y="2094501"/>
            <a:ext cx="6641626" cy="590155"/>
          </a:xfrm>
          <a:prstGeom prst="rect">
            <a:avLst/>
          </a:prstGeom>
          <a:solidFill>
            <a:schemeClr val="tx1">
              <a:alpha val="80000"/>
            </a:schemeClr>
          </a:solidFill>
        </p:spPr>
        <p:txBody>
          <a:bodyPr vert="horz" lIns="180000" tIns="180000" rIns="180000" bIns="18000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mn-lt"/>
                <a:ea typeface="+mn-ea"/>
                <a:cs typeface="+mn-cs"/>
              </a:defRPr>
            </a:lvl1pPr>
            <a:lvl2pPr marL="266700" indent="0" algn="l" defTabSz="914400" rtl="0" eaLnBrk="1" latinLnBrk="0" hangingPunct="1">
              <a:lnSpc>
                <a:spcPct val="90000"/>
              </a:lnSpc>
              <a:spcBef>
                <a:spcPts val="500"/>
              </a:spcBef>
              <a:buFont typeface="Arial" panose="020B0604020202020204" pitchFamily="34" charset="0"/>
              <a:buNone/>
              <a:defRPr sz="1600" kern="1200">
                <a:solidFill>
                  <a:schemeClr val="tx1">
                    <a:lumMod val="75000"/>
                    <a:lumOff val="25000"/>
                  </a:schemeClr>
                </a:solidFill>
                <a:latin typeface="+mn-lt"/>
                <a:ea typeface="+mn-ea"/>
                <a:cs typeface="+mn-cs"/>
              </a:defRPr>
            </a:lvl2pPr>
            <a:lvl3pPr marL="5429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3pPr>
            <a:lvl4pPr marL="8096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4pPr>
            <a:lvl5pPr marL="10763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ZA" sz="2400" b="1">
                <a:latin typeface="Segoe UI" panose="020B0502040204020203" pitchFamily="34" charset="0"/>
                <a:cs typeface="Segoe UI" panose="020B0502040204020203" pitchFamily="34" charset="0"/>
              </a:rPr>
              <a:t>How to Submit a Service Request:</a:t>
            </a:r>
          </a:p>
        </p:txBody>
      </p:sp>
      <p:sp>
        <p:nvSpPr>
          <p:cNvPr id="20" name="Content Placeholder 3">
            <a:extLst>
              <a:ext uri="{FF2B5EF4-FFF2-40B4-BE49-F238E27FC236}">
                <a16:creationId xmlns:a16="http://schemas.microsoft.com/office/drawing/2014/main" id="{9FF4EEB2-8684-48AB-86C6-BA0193D242FC}"/>
              </a:ext>
            </a:extLst>
          </p:cNvPr>
          <p:cNvSpPr txBox="1">
            <a:spLocks/>
          </p:cNvSpPr>
          <p:nvPr/>
        </p:nvSpPr>
        <p:spPr>
          <a:xfrm>
            <a:off x="627462" y="2769055"/>
            <a:ext cx="5245077" cy="3497518"/>
          </a:xfrm>
          <a:prstGeom prst="rect">
            <a:avLst/>
          </a:prstGeom>
        </p:spPr>
        <p:txBody>
          <a:bodyPr/>
          <a:lst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400">
              <a:latin typeface="Segoe UI" panose="020B0502040204020203" pitchFamily="34" charset="0"/>
              <a:cs typeface="Segoe UI" panose="020B0502040204020203" pitchFamily="34" charset="0"/>
            </a:endParaRPr>
          </a:p>
        </p:txBody>
      </p:sp>
      <p:sp>
        <p:nvSpPr>
          <p:cNvPr id="16" name="Rectangle 15"/>
          <p:cNvSpPr/>
          <p:nvPr/>
        </p:nvSpPr>
        <p:spPr>
          <a:xfrm>
            <a:off x="-37773" y="3156403"/>
            <a:ext cx="4075787" cy="2743200"/>
          </a:xfrm>
          <a:prstGeom prst="rect">
            <a:avLst/>
          </a:prstGeom>
          <a:solidFill>
            <a:srgbClr val="1386C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DFB4649D-5A9C-42F9-BC75-78C8F10F4EFF}"/>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268093" y="3914851"/>
            <a:ext cx="1100391" cy="1076249"/>
          </a:xfrm>
          <a:prstGeom prst="roundRect">
            <a:avLst/>
          </a:prstGeom>
        </p:spPr>
      </p:pic>
      <p:sp>
        <p:nvSpPr>
          <p:cNvPr id="9" name="TextBox 8"/>
          <p:cNvSpPr txBox="1"/>
          <p:nvPr/>
        </p:nvSpPr>
        <p:spPr>
          <a:xfrm>
            <a:off x="1544161" y="3641365"/>
            <a:ext cx="2215151" cy="1446550"/>
          </a:xfrm>
          <a:prstGeom prst="rect">
            <a:avLst/>
          </a:prstGeom>
          <a:noFill/>
        </p:spPr>
        <p:txBody>
          <a:bodyPr wrap="square" rtlCol="0">
            <a:spAutoFit/>
          </a:bodyPr>
          <a:lstStyle/>
          <a:p>
            <a:r>
              <a:rPr lang="en-US" sz="2400" b="1" dirty="0">
                <a:solidFill>
                  <a:schemeClr val="bg1"/>
                </a:solidFill>
                <a:latin typeface="Segoe UI" panose="020B0502040204020203" pitchFamily="34" charset="0"/>
                <a:cs typeface="Segoe UI" panose="020B0502040204020203" pitchFamily="34" charset="0"/>
              </a:rPr>
              <a:t>HELP Center</a:t>
            </a:r>
            <a:endParaRPr lang="en-US" dirty="0">
              <a:solidFill>
                <a:schemeClr val="bg1"/>
              </a:solidFill>
              <a:latin typeface="Segoe UI" panose="020B0502040204020203" pitchFamily="34" charset="0"/>
              <a:cs typeface="Segoe UI" panose="020B0502040204020203" pitchFamily="34" charset="0"/>
            </a:endParaRPr>
          </a:p>
          <a:p>
            <a:r>
              <a:rPr lang="en-US" sz="1600" dirty="0">
                <a:latin typeface="Segoe UI" panose="020B0502040204020203" pitchFamily="34" charset="0"/>
                <a:cs typeface="Segoe UI" panose="020B0502040204020203" pitchFamily="34" charset="0"/>
              </a:rPr>
              <a:t>Request support (submit tickets) and review the status of open requests.</a:t>
            </a:r>
          </a:p>
        </p:txBody>
      </p:sp>
      <p:sp>
        <p:nvSpPr>
          <p:cNvPr id="30" name="Rectangle 29"/>
          <p:cNvSpPr/>
          <p:nvPr/>
        </p:nvSpPr>
        <p:spPr>
          <a:xfrm>
            <a:off x="8106982" y="3156403"/>
            <a:ext cx="4081930" cy="2743200"/>
          </a:xfrm>
          <a:prstGeom prst="rect">
            <a:avLst/>
          </a:prstGeom>
          <a:solidFill>
            <a:srgbClr val="C6C6C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368016" y="3881409"/>
            <a:ext cx="1159764" cy="1159764"/>
          </a:xfrm>
          <a:prstGeom prst="rect">
            <a:avLst/>
          </a:prstGeom>
        </p:spPr>
      </p:pic>
      <p:sp>
        <p:nvSpPr>
          <p:cNvPr id="24" name="TextBox 23"/>
          <p:cNvSpPr txBox="1"/>
          <p:nvPr/>
        </p:nvSpPr>
        <p:spPr>
          <a:xfrm>
            <a:off x="9587684" y="3641365"/>
            <a:ext cx="2488202" cy="1692771"/>
          </a:xfrm>
          <a:prstGeom prst="rect">
            <a:avLst/>
          </a:prstGeom>
          <a:noFill/>
        </p:spPr>
        <p:txBody>
          <a:bodyPr wrap="square" rtlCol="0">
            <a:spAutoFit/>
          </a:bodyPr>
          <a:lstStyle/>
          <a:p>
            <a:r>
              <a:rPr lang="en-US" sz="2400" b="1" dirty="0">
                <a:solidFill>
                  <a:srgbClr val="1386C9"/>
                </a:solidFill>
                <a:latin typeface="Segoe UI" panose="020B0502040204020203" pitchFamily="34" charset="0"/>
                <a:cs typeface="Segoe UI" panose="020B0502040204020203" pitchFamily="34" charset="0"/>
              </a:rPr>
              <a:t>CALL</a:t>
            </a:r>
            <a:endParaRPr lang="en-US" dirty="0">
              <a:latin typeface="Segoe UI" panose="020B0502040204020203" pitchFamily="34" charset="0"/>
              <a:cs typeface="Segoe UI" panose="020B0502040204020203" pitchFamily="34" charset="0"/>
            </a:endParaRPr>
          </a:p>
          <a:p>
            <a:r>
              <a:rPr lang="en-US" sz="1600" dirty="0">
                <a:latin typeface="Segoe UI" panose="020B0502040204020203" pitchFamily="34" charset="0"/>
                <a:cs typeface="Segoe UI" panose="020B0502040204020203" pitchFamily="34" charset="0"/>
              </a:rPr>
              <a:t>Call </a:t>
            </a:r>
            <a:r>
              <a:rPr lang="en-US" sz="1600" b="1" dirty="0">
                <a:latin typeface="Segoe UI" panose="020B0502040204020203" pitchFamily="34" charset="0"/>
                <a:cs typeface="Segoe UI" panose="020B0502040204020203" pitchFamily="34" charset="0"/>
              </a:rPr>
              <a:t>651-366-6524 </a:t>
            </a:r>
            <a:r>
              <a:rPr lang="en-US" sz="1600" dirty="0">
                <a:latin typeface="Segoe UI" panose="020B0502040204020203" pitchFamily="34" charset="0"/>
                <a:cs typeface="Segoe UI" panose="020B0502040204020203" pitchFamily="34" charset="0"/>
              </a:rPr>
              <a:t>and select </a:t>
            </a:r>
            <a:r>
              <a:rPr lang="en-US" sz="1600" b="1" dirty="0">
                <a:latin typeface="Segoe UI" panose="020B0502040204020203" pitchFamily="34" charset="0"/>
                <a:cs typeface="Segoe UI" panose="020B0502040204020203" pitchFamily="34" charset="0"/>
              </a:rPr>
              <a:t>TEAM 10 </a:t>
            </a:r>
            <a:r>
              <a:rPr lang="en-US" sz="1600" dirty="0">
                <a:latin typeface="Segoe UI" panose="020B0502040204020203" pitchFamily="34" charset="0"/>
                <a:cs typeface="Segoe UI" panose="020B0502040204020203" pitchFamily="34" charset="0"/>
              </a:rPr>
              <a:t>to submit a service request.  This is the </a:t>
            </a:r>
            <a:r>
              <a:rPr lang="en-US" sz="1600" b="1" dirty="0">
                <a:latin typeface="Segoe UI" panose="020B0502040204020203" pitchFamily="34" charset="0"/>
                <a:cs typeface="Segoe UI" panose="020B0502040204020203" pitchFamily="34" charset="0"/>
              </a:rPr>
              <a:t>best option for emergencies.</a:t>
            </a:r>
          </a:p>
        </p:txBody>
      </p:sp>
      <p:sp>
        <p:nvSpPr>
          <p:cNvPr id="31" name="Rectangle 30"/>
          <p:cNvSpPr/>
          <p:nvPr/>
        </p:nvSpPr>
        <p:spPr>
          <a:xfrm>
            <a:off x="4038014" y="3144563"/>
            <a:ext cx="4078224" cy="2743200"/>
          </a:xfrm>
          <a:prstGeom prst="rect">
            <a:avLst/>
          </a:prstGeom>
          <a:solidFill>
            <a:srgbClr val="41414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foregroundMark x1="43111" y1="37778" x2="43111" y2="37778"/>
                        <a14:foregroundMark x1="48444" y1="61333" x2="48444" y2="61333"/>
                        <a14:foregroundMark x1="75556" y1="53333" x2="75556" y2="53333"/>
                        <a14:foregroundMark x1="26222" y1="50667" x2="26222" y2="50667"/>
                      </a14:backgroundRemoval>
                    </a14:imgEffect>
                  </a14:imgLayer>
                </a14:imgProps>
              </a:ext>
              <a:ext uri="{28A0092B-C50C-407E-A947-70E740481C1C}">
                <a14:useLocalDpi xmlns:a14="http://schemas.microsoft.com/office/drawing/2010/main"/>
              </a:ext>
            </a:extLst>
          </a:blip>
          <a:stretch>
            <a:fillRect/>
          </a:stretch>
        </p:blipFill>
        <p:spPr>
          <a:xfrm>
            <a:off x="3963089" y="3516203"/>
            <a:ext cx="1970599" cy="1970599"/>
          </a:xfrm>
          <a:prstGeom prst="rect">
            <a:avLst/>
          </a:prstGeom>
        </p:spPr>
      </p:pic>
      <p:sp>
        <p:nvSpPr>
          <p:cNvPr id="25" name="TextBox 24"/>
          <p:cNvSpPr txBox="1"/>
          <p:nvPr/>
        </p:nvSpPr>
        <p:spPr>
          <a:xfrm>
            <a:off x="5685895" y="3624346"/>
            <a:ext cx="2082800" cy="1692771"/>
          </a:xfrm>
          <a:prstGeom prst="rect">
            <a:avLst/>
          </a:prstGeom>
          <a:noFill/>
        </p:spPr>
        <p:txBody>
          <a:bodyPr wrap="square" rtlCol="0">
            <a:spAutoFit/>
          </a:bodyPr>
          <a:lstStyle/>
          <a:p>
            <a:r>
              <a:rPr lang="en-US" sz="2400" b="1">
                <a:solidFill>
                  <a:srgbClr val="1386C9"/>
                </a:solidFill>
                <a:latin typeface="Segoe UI" panose="020B0502040204020203" pitchFamily="34" charset="0"/>
                <a:cs typeface="Segoe UI" panose="020B0502040204020203" pitchFamily="34" charset="0"/>
              </a:rPr>
              <a:t>EMAIL</a:t>
            </a:r>
          </a:p>
          <a:p>
            <a:r>
              <a:rPr lang="en-US" sz="1600">
                <a:solidFill>
                  <a:schemeClr val="bg1"/>
                </a:solidFill>
                <a:latin typeface="Segoe UI" panose="020B0502040204020203" pitchFamily="34" charset="0"/>
                <a:cs typeface="Segoe UI" panose="020B0502040204020203" pitchFamily="34" charset="0"/>
              </a:rPr>
              <a:t>Send an email to </a:t>
            </a:r>
            <a:r>
              <a:rPr lang="en-US" sz="1600">
                <a:solidFill>
                  <a:schemeClr val="bg1"/>
                </a:solidFill>
                <a:latin typeface="Segoe UI" panose="020B0502040204020203" pitchFamily="34" charset="0"/>
                <a:cs typeface="Segoe UI" panose="020B0502040204020203" pitchFamily="34" charset="0"/>
                <a:hlinkClick r:id="rId10"/>
              </a:rPr>
              <a:t>help@mytech.com</a:t>
            </a:r>
            <a:r>
              <a:rPr lang="en-US" sz="1600">
                <a:solidFill>
                  <a:schemeClr val="bg1"/>
                </a:solidFill>
                <a:latin typeface="Segoe UI" panose="020B0502040204020203" pitchFamily="34" charset="0"/>
                <a:cs typeface="Segoe UI" panose="020B0502040204020203" pitchFamily="34" charset="0"/>
              </a:rPr>
              <a:t>, and your request will automatically route to your service team.</a:t>
            </a:r>
            <a:endParaRPr lang="en-US" sz="1600" b="1">
              <a:solidFill>
                <a:schemeClr val="bg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3206393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screen">
            <a:duotone>
              <a:schemeClr val="bg2">
                <a:shade val="45000"/>
                <a:satMod val="135000"/>
              </a:schemeClr>
              <a:prstClr val="white"/>
            </a:duotone>
            <a:extLst>
              <a:ext uri="{28A0092B-C50C-407E-A947-70E740481C1C}">
                <a14:useLocalDpi xmlns:a14="http://schemas.microsoft.com/office/drawing/2010/main"/>
              </a:ext>
            </a:extLst>
          </a:blip>
          <a:srcRect/>
          <a:stretch/>
        </p:blipFill>
        <p:spPr>
          <a:xfrm>
            <a:off x="-58994" y="0"/>
            <a:ext cx="3599024" cy="6371349"/>
          </a:xfrm>
          <a:prstGeom prst="rect">
            <a:avLst/>
          </a:prstGeom>
          <a:noFill/>
        </p:spPr>
      </p:pic>
      <p:sp>
        <p:nvSpPr>
          <p:cNvPr id="32" name="Rectangle 31"/>
          <p:cNvSpPr/>
          <p:nvPr/>
        </p:nvSpPr>
        <p:spPr>
          <a:xfrm>
            <a:off x="7974484" y="0"/>
            <a:ext cx="4235237" cy="6371349"/>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CBA98BE-F0F3-4305-9B19-92EF753CE565}"/>
              </a:ext>
            </a:extLst>
          </p:cNvPr>
          <p:cNvPicPr>
            <a:picLocks/>
          </p:cNvPicPr>
          <p:nvPr/>
        </p:nvPicPr>
        <p:blipFill>
          <a:blip r:embed="rId4" cstate="screen">
            <a:extLst>
              <a:ext uri="{28A0092B-C50C-407E-A947-70E740481C1C}">
                <a14:useLocalDpi xmlns:a14="http://schemas.microsoft.com/office/drawing/2010/main"/>
              </a:ext>
            </a:extLst>
          </a:blip>
          <a:stretch>
            <a:fillRect/>
          </a:stretch>
        </p:blipFill>
        <p:spPr>
          <a:xfrm>
            <a:off x="-50469" y="6371350"/>
            <a:ext cx="12242469" cy="492499"/>
          </a:xfrm>
          <a:prstGeom prst="rect">
            <a:avLst/>
          </a:prstGeom>
        </p:spPr>
      </p:pic>
      <p:sp>
        <p:nvSpPr>
          <p:cNvPr id="5" name="Slide Number Placeholder 4">
            <a:extLst>
              <a:ext uri="{FF2B5EF4-FFF2-40B4-BE49-F238E27FC236}">
                <a16:creationId xmlns:a16="http://schemas.microsoft.com/office/drawing/2014/main" id="{BDD5A594-D852-43BB-B591-E9D9027253BD}"/>
              </a:ext>
            </a:extLst>
          </p:cNvPr>
          <p:cNvSpPr>
            <a:spLocks noGrp="1"/>
          </p:cNvSpPr>
          <p:nvPr>
            <p:ph type="sldNum" sz="quarter" idx="12"/>
          </p:nvPr>
        </p:nvSpPr>
        <p:spPr/>
        <p:txBody>
          <a:bodyPr/>
          <a:lstStyle/>
          <a:p>
            <a:fld id="{19B51A1E-902D-48AF-9020-955120F399B6}" type="slidenum">
              <a:rPr lang="en-ZA" smtClean="0"/>
              <a:pPr/>
              <a:t>7</a:t>
            </a:fld>
            <a:endParaRPr lang="en-ZA"/>
          </a:p>
        </p:txBody>
      </p:sp>
      <p:sp>
        <p:nvSpPr>
          <p:cNvPr id="17" name="Rectangle 16" descr="Accent block">
            <a:extLst>
              <a:ext uri="{FF2B5EF4-FFF2-40B4-BE49-F238E27FC236}">
                <a16:creationId xmlns:a16="http://schemas.microsoft.com/office/drawing/2014/main" id="{F0B8D72B-543D-46D2-A909-FD38A4ACB605}"/>
              </a:ext>
              <a:ext uri="{C183D7F6-B498-43B3-948B-1728B52AA6E4}">
                <adec:decorative xmlns:adec="http://schemas.microsoft.com/office/drawing/2017/decorative" val="1"/>
              </a:ext>
            </a:extLst>
          </p:cNvPr>
          <p:cNvSpPr/>
          <p:nvPr/>
        </p:nvSpPr>
        <p:spPr>
          <a:xfrm>
            <a:off x="5288160" y="877596"/>
            <a:ext cx="1984175" cy="114824"/>
          </a:xfrm>
          <a:prstGeom prst="rect">
            <a:avLst/>
          </a:prstGeom>
          <a:solidFill>
            <a:srgbClr val="1386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ZA"/>
          </a:p>
        </p:txBody>
      </p:sp>
      <p:sp>
        <p:nvSpPr>
          <p:cNvPr id="18" name="Title 1">
            <a:extLst>
              <a:ext uri="{FF2B5EF4-FFF2-40B4-BE49-F238E27FC236}">
                <a16:creationId xmlns:a16="http://schemas.microsoft.com/office/drawing/2014/main" id="{B6B30866-3097-4D41-8F68-C895BD64AAFC}"/>
              </a:ext>
            </a:extLst>
          </p:cNvPr>
          <p:cNvSpPr txBox="1">
            <a:spLocks/>
          </p:cNvSpPr>
          <p:nvPr/>
        </p:nvSpPr>
        <p:spPr>
          <a:xfrm>
            <a:off x="636932" y="972009"/>
            <a:ext cx="6641900" cy="1124345"/>
          </a:xfrm>
          <a:prstGeom prst="rect">
            <a:avLst/>
          </a:prstGeom>
          <a:solidFill>
            <a:schemeClr val="bg1">
              <a:lumMod val="95000"/>
            </a:schemeClr>
          </a:solidFill>
        </p:spPr>
        <p:txBody>
          <a:bodyPr vert="horz" lIns="180000" tIns="180000" rIns="252000" bIns="180000" rtlCol="0" anchor="t">
            <a:noAutofit/>
          </a:bodyPr>
          <a:lstStyle>
            <a:lvl1pPr algn="r" defTabSz="914400" rtl="0" eaLnBrk="1" latinLnBrk="0" hangingPunct="1">
              <a:lnSpc>
                <a:spcPct val="90000"/>
              </a:lnSpc>
              <a:spcBef>
                <a:spcPct val="0"/>
              </a:spcBef>
              <a:buNone/>
              <a:defRPr lang="en-ZA" sz="6000" b="1" kern="1200" spc="-300" dirty="0">
                <a:solidFill>
                  <a:schemeClr val="tx1">
                    <a:lumMod val="75000"/>
                    <a:lumOff val="25000"/>
                  </a:schemeClr>
                </a:solidFill>
                <a:latin typeface="+mj-lt"/>
                <a:ea typeface="+mj-ea"/>
                <a:cs typeface="+mj-cs"/>
              </a:defRPr>
            </a:lvl1pPr>
          </a:lstStyle>
          <a:p>
            <a:pPr algn="l"/>
            <a:r>
              <a:rPr lang="en-US" sz="5400">
                <a:latin typeface="Segoe UI" panose="020B0502040204020203" pitchFamily="34" charset="0"/>
                <a:cs typeface="Segoe UI" panose="020B0502040204020203" pitchFamily="34" charset="0"/>
              </a:rPr>
              <a:t>Need Help?</a:t>
            </a:r>
          </a:p>
        </p:txBody>
      </p:sp>
      <p:sp>
        <p:nvSpPr>
          <p:cNvPr id="23" name="Text Placeholder 2">
            <a:extLst>
              <a:ext uri="{FF2B5EF4-FFF2-40B4-BE49-F238E27FC236}">
                <a16:creationId xmlns:a16="http://schemas.microsoft.com/office/drawing/2014/main" id="{E870CD58-57E7-4D1B-9405-C6F332C371CC}"/>
              </a:ext>
            </a:extLst>
          </p:cNvPr>
          <p:cNvSpPr txBox="1">
            <a:spLocks/>
          </p:cNvSpPr>
          <p:nvPr/>
        </p:nvSpPr>
        <p:spPr>
          <a:xfrm>
            <a:off x="636932" y="2094501"/>
            <a:ext cx="6641626" cy="590155"/>
          </a:xfrm>
          <a:prstGeom prst="rect">
            <a:avLst/>
          </a:prstGeom>
          <a:solidFill>
            <a:schemeClr val="tx1">
              <a:alpha val="80000"/>
            </a:schemeClr>
          </a:solidFill>
        </p:spPr>
        <p:txBody>
          <a:bodyPr vert="horz" lIns="180000" tIns="180000" rIns="180000" bIns="18000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mn-lt"/>
                <a:ea typeface="+mn-ea"/>
                <a:cs typeface="+mn-cs"/>
              </a:defRPr>
            </a:lvl1pPr>
            <a:lvl2pPr marL="266700" indent="0" algn="l" defTabSz="914400" rtl="0" eaLnBrk="1" latinLnBrk="0" hangingPunct="1">
              <a:lnSpc>
                <a:spcPct val="90000"/>
              </a:lnSpc>
              <a:spcBef>
                <a:spcPts val="500"/>
              </a:spcBef>
              <a:buFont typeface="Arial" panose="020B0604020202020204" pitchFamily="34" charset="0"/>
              <a:buNone/>
              <a:defRPr sz="1600" kern="1200">
                <a:solidFill>
                  <a:schemeClr val="tx1">
                    <a:lumMod val="75000"/>
                    <a:lumOff val="25000"/>
                  </a:schemeClr>
                </a:solidFill>
                <a:latin typeface="+mn-lt"/>
                <a:ea typeface="+mn-ea"/>
                <a:cs typeface="+mn-cs"/>
              </a:defRPr>
            </a:lvl2pPr>
            <a:lvl3pPr marL="5429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3pPr>
            <a:lvl4pPr marL="8096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4pPr>
            <a:lvl5pPr marL="10763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ZA" sz="2400" b="1">
                <a:latin typeface="Segoe UI" panose="020B0502040204020203" pitchFamily="34" charset="0"/>
                <a:cs typeface="Segoe UI" panose="020B0502040204020203" pitchFamily="34" charset="0"/>
              </a:rPr>
              <a:t>Support Hours &amp; Emergency Requests</a:t>
            </a:r>
          </a:p>
        </p:txBody>
      </p:sp>
      <p:sp>
        <p:nvSpPr>
          <p:cNvPr id="20" name="Content Placeholder 3">
            <a:extLst>
              <a:ext uri="{FF2B5EF4-FFF2-40B4-BE49-F238E27FC236}">
                <a16:creationId xmlns:a16="http://schemas.microsoft.com/office/drawing/2014/main" id="{9FF4EEB2-8684-48AB-86C6-BA0193D242FC}"/>
              </a:ext>
            </a:extLst>
          </p:cNvPr>
          <p:cNvSpPr txBox="1">
            <a:spLocks/>
          </p:cNvSpPr>
          <p:nvPr/>
        </p:nvSpPr>
        <p:spPr>
          <a:xfrm>
            <a:off x="627462" y="2769055"/>
            <a:ext cx="5245077" cy="3497518"/>
          </a:xfrm>
          <a:prstGeom prst="rect">
            <a:avLst/>
          </a:prstGeom>
        </p:spPr>
        <p:txBody>
          <a:bodyPr/>
          <a:lst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400">
              <a:latin typeface="Segoe UI" panose="020B0502040204020203" pitchFamily="34" charset="0"/>
              <a:cs typeface="Segoe UI" panose="020B0502040204020203" pitchFamily="34" charset="0"/>
            </a:endParaRPr>
          </a:p>
        </p:txBody>
      </p:sp>
      <p:sp>
        <p:nvSpPr>
          <p:cNvPr id="8" name="TextBox 7"/>
          <p:cNvSpPr txBox="1"/>
          <p:nvPr/>
        </p:nvSpPr>
        <p:spPr>
          <a:xfrm>
            <a:off x="2952750" y="3293584"/>
            <a:ext cx="4326082" cy="2400657"/>
          </a:xfrm>
          <a:prstGeom prst="rect">
            <a:avLst/>
          </a:prstGeom>
          <a:noFill/>
        </p:spPr>
        <p:txBody>
          <a:bodyPr wrap="square" rtlCol="0">
            <a:spAutoFit/>
          </a:bodyPr>
          <a:lstStyle/>
          <a:p>
            <a:pPr algn="r"/>
            <a:r>
              <a:rPr lang="en-US" dirty="0">
                <a:solidFill>
                  <a:srgbClr val="1386C9"/>
                </a:solidFill>
                <a:latin typeface="Segoe UI" panose="020B0502040204020203" pitchFamily="34" charset="0"/>
                <a:cs typeface="Segoe UI" panose="020B0502040204020203" pitchFamily="34" charset="0"/>
              </a:rPr>
              <a:t>Help Desk Support Hours:  </a:t>
            </a:r>
          </a:p>
          <a:p>
            <a:pPr algn="r"/>
            <a:r>
              <a:rPr lang="en-US" sz="2400" b="1" dirty="0">
                <a:solidFill>
                  <a:srgbClr val="414141"/>
                </a:solidFill>
                <a:latin typeface="Segoe UI" panose="020B0502040204020203" pitchFamily="34" charset="0"/>
                <a:cs typeface="Segoe UI" panose="020B0502040204020203" pitchFamily="34" charset="0"/>
              </a:rPr>
              <a:t>7:00 a.m. – 7:00 p.m. </a:t>
            </a:r>
            <a:r>
              <a:rPr lang="en-US" sz="1600" b="1" dirty="0">
                <a:solidFill>
                  <a:srgbClr val="414141"/>
                </a:solidFill>
                <a:latin typeface="Segoe UI" panose="020B0502040204020203" pitchFamily="34" charset="0"/>
                <a:cs typeface="Segoe UI" panose="020B0502040204020203" pitchFamily="34" charset="0"/>
              </a:rPr>
              <a:t>(Central)</a:t>
            </a:r>
          </a:p>
          <a:p>
            <a:pPr algn="r"/>
            <a:r>
              <a:rPr lang="en-US" sz="2400" b="1" dirty="0">
                <a:solidFill>
                  <a:srgbClr val="414141"/>
                </a:solidFill>
                <a:latin typeface="Segoe UI" panose="020B0502040204020203" pitchFamily="34" charset="0"/>
                <a:cs typeface="Segoe UI" panose="020B0502040204020203" pitchFamily="34" charset="0"/>
              </a:rPr>
              <a:t>Monday – Friday</a:t>
            </a:r>
          </a:p>
          <a:p>
            <a:pPr algn="r"/>
            <a:endParaRPr lang="en-US" dirty="0">
              <a:solidFill>
                <a:srgbClr val="414141"/>
              </a:solidFill>
              <a:latin typeface="Segoe UI" panose="020B0502040204020203" pitchFamily="34" charset="0"/>
              <a:cs typeface="Segoe UI" panose="020B0502040204020203" pitchFamily="34" charset="0"/>
            </a:endParaRPr>
          </a:p>
          <a:p>
            <a:pPr algn="r"/>
            <a:r>
              <a:rPr lang="en-US" b="1" dirty="0">
                <a:solidFill>
                  <a:srgbClr val="1386C9"/>
                </a:solidFill>
                <a:latin typeface="Segoe UI" panose="020B0502040204020203" pitchFamily="34" charset="0"/>
                <a:cs typeface="Segoe UI" panose="020B0502040204020203" pitchFamily="34" charset="0"/>
              </a:rPr>
              <a:t>Non-Emergency</a:t>
            </a:r>
            <a:r>
              <a:rPr lang="en-US" dirty="0">
                <a:solidFill>
                  <a:srgbClr val="1386C9"/>
                </a:solidFill>
                <a:latin typeface="Segoe UI" panose="020B0502040204020203" pitchFamily="34" charset="0"/>
                <a:cs typeface="Segoe UI" panose="020B0502040204020203" pitchFamily="34" charset="0"/>
              </a:rPr>
              <a:t> Service Targets</a:t>
            </a:r>
            <a:r>
              <a:rPr lang="en-US" dirty="0">
                <a:solidFill>
                  <a:srgbClr val="414141"/>
                </a:solidFill>
                <a:latin typeface="Segoe UI" panose="020B0502040204020203" pitchFamily="34" charset="0"/>
                <a:cs typeface="Segoe UI" panose="020B0502040204020203" pitchFamily="34" charset="0"/>
              </a:rPr>
              <a:t>:  </a:t>
            </a:r>
            <a:r>
              <a:rPr lang="en-US" sz="2400" b="1" dirty="0">
                <a:solidFill>
                  <a:srgbClr val="414141"/>
                </a:solidFill>
                <a:latin typeface="Segoe UI" panose="020B0502040204020203" pitchFamily="34" charset="0"/>
                <a:cs typeface="Segoe UI" panose="020B0502040204020203" pitchFamily="34" charset="0"/>
              </a:rPr>
              <a:t>Triage within 15 minutes</a:t>
            </a:r>
            <a:br>
              <a:rPr lang="en-US" sz="2400" b="1" dirty="0">
                <a:solidFill>
                  <a:srgbClr val="414141"/>
                </a:solidFill>
                <a:latin typeface="Segoe UI" panose="020B0502040204020203" pitchFamily="34" charset="0"/>
                <a:cs typeface="Segoe UI" panose="020B0502040204020203" pitchFamily="34" charset="0"/>
              </a:rPr>
            </a:br>
            <a:r>
              <a:rPr lang="en-US" sz="2400" b="1" dirty="0">
                <a:solidFill>
                  <a:srgbClr val="414141"/>
                </a:solidFill>
                <a:latin typeface="Segoe UI" panose="020B0502040204020203" pitchFamily="34" charset="0"/>
                <a:cs typeface="Segoe UI" panose="020B0502040204020203" pitchFamily="34" charset="0"/>
              </a:rPr>
              <a:t>In-Progress within 6 hours</a:t>
            </a:r>
          </a:p>
        </p:txBody>
      </p:sp>
      <p:sp>
        <p:nvSpPr>
          <p:cNvPr id="33" name="TextBox 32"/>
          <p:cNvSpPr txBox="1"/>
          <p:nvPr/>
        </p:nvSpPr>
        <p:spPr>
          <a:xfrm>
            <a:off x="8170983" y="3759329"/>
            <a:ext cx="3842238" cy="1415772"/>
          </a:xfrm>
          <a:prstGeom prst="rect">
            <a:avLst/>
          </a:prstGeom>
          <a:noFill/>
        </p:spPr>
        <p:txBody>
          <a:bodyPr wrap="square" rtlCol="0">
            <a:spAutoFit/>
          </a:bodyPr>
          <a:lstStyle/>
          <a:p>
            <a:pPr algn="ctr"/>
            <a:r>
              <a:rPr lang="en-US" sz="2400" b="1" dirty="0">
                <a:solidFill>
                  <a:srgbClr val="1386C9"/>
                </a:solidFill>
                <a:latin typeface="Segoe UI" panose="020B0502040204020203" pitchFamily="34" charset="0"/>
                <a:cs typeface="Segoe UI" panose="020B0502040204020203" pitchFamily="34" charset="0"/>
              </a:rPr>
              <a:t>AFTER-HOURS EMERGENCY WORK </a:t>
            </a:r>
            <a:br>
              <a:rPr lang="en-US" sz="2400" b="1" dirty="0">
                <a:solidFill>
                  <a:srgbClr val="1386C9"/>
                </a:solidFill>
                <a:latin typeface="Segoe UI" panose="020B0502040204020203" pitchFamily="34" charset="0"/>
                <a:cs typeface="Segoe UI" panose="020B0502040204020203" pitchFamily="34" charset="0"/>
              </a:rPr>
            </a:br>
            <a:r>
              <a:rPr lang="en-US" sz="2400" b="1" dirty="0">
                <a:solidFill>
                  <a:srgbClr val="1386C9"/>
                </a:solidFill>
                <a:latin typeface="Segoe UI" panose="020B0502040204020203" pitchFamily="34" charset="0"/>
                <a:cs typeface="Segoe UI" panose="020B0502040204020203" pitchFamily="34" charset="0"/>
              </a:rPr>
              <a:t>IS BILLABLE</a:t>
            </a:r>
            <a:endParaRPr lang="en-US" dirty="0">
              <a:solidFill>
                <a:srgbClr val="414141"/>
              </a:solidFill>
              <a:latin typeface="Segoe UI" panose="020B0502040204020203" pitchFamily="34" charset="0"/>
              <a:cs typeface="Segoe UI" panose="020B0502040204020203" pitchFamily="34" charset="0"/>
            </a:endParaRPr>
          </a:p>
          <a:p>
            <a:pPr algn="ctr"/>
            <a:endParaRPr lang="en-US" sz="1400" dirty="0">
              <a:solidFill>
                <a:srgbClr val="414141"/>
              </a:solidFill>
              <a:highlight>
                <a:srgbClr val="FFFF00"/>
              </a:highlight>
              <a:latin typeface="Segoe UI" panose="020B0502040204020203" pitchFamily="34" charset="0"/>
              <a:cs typeface="Segoe UI" panose="020B0502040204020203" pitchFamily="34" charset="0"/>
            </a:endParaRPr>
          </a:p>
        </p:txBody>
      </p:sp>
      <p:pic>
        <p:nvPicPr>
          <p:cNvPr id="2" name="Picture 1"/>
          <p:cNvPicPr>
            <a:picLocks noChangeAspect="1"/>
          </p:cNvPicPr>
          <p:nvPr/>
        </p:nvPicPr>
        <p:blipFill>
          <a:blip r:embed="rId5">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9052190" y="542538"/>
            <a:ext cx="2539682" cy="2539682"/>
          </a:xfrm>
          <a:prstGeom prst="rect">
            <a:avLst/>
          </a:prstGeom>
        </p:spPr>
      </p:pic>
    </p:spTree>
    <p:extLst>
      <p:ext uri="{BB962C8B-B14F-4D97-AF65-F5344CB8AC3E}">
        <p14:creationId xmlns:p14="http://schemas.microsoft.com/office/powerpoint/2010/main" val="39430745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40163" t="41684" r="40284" b="41053"/>
          <a:stretch/>
        </p:blipFill>
        <p:spPr>
          <a:xfrm>
            <a:off x="0" y="236697"/>
            <a:ext cx="5261062" cy="6192736"/>
          </a:xfrm>
          <a:prstGeom prst="rect">
            <a:avLst/>
          </a:prstGeom>
        </p:spPr>
      </p:pic>
      <p:sp>
        <p:nvSpPr>
          <p:cNvPr id="10" name="Rectangle 9"/>
          <p:cNvSpPr/>
          <p:nvPr/>
        </p:nvSpPr>
        <p:spPr>
          <a:xfrm>
            <a:off x="5041625" y="3139652"/>
            <a:ext cx="6718375" cy="68039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CBA98BE-F0F3-4305-9B19-92EF753CE565}"/>
              </a:ext>
            </a:extLst>
          </p:cNvPr>
          <p:cNvPicPr>
            <a:picLocks/>
          </p:cNvPicPr>
          <p:nvPr/>
        </p:nvPicPr>
        <p:blipFill>
          <a:blip r:embed="rId4" cstate="screen">
            <a:extLst>
              <a:ext uri="{28A0092B-C50C-407E-A947-70E740481C1C}">
                <a14:useLocalDpi xmlns:a14="http://schemas.microsoft.com/office/drawing/2010/main"/>
              </a:ext>
            </a:extLst>
          </a:blip>
          <a:stretch>
            <a:fillRect/>
          </a:stretch>
        </p:blipFill>
        <p:spPr>
          <a:xfrm>
            <a:off x="0" y="6405498"/>
            <a:ext cx="12192000" cy="492499"/>
          </a:xfrm>
          <a:prstGeom prst="rect">
            <a:avLst/>
          </a:prstGeom>
        </p:spPr>
      </p:pic>
      <p:sp>
        <p:nvSpPr>
          <p:cNvPr id="5" name="Slide Number Placeholder 4">
            <a:extLst>
              <a:ext uri="{FF2B5EF4-FFF2-40B4-BE49-F238E27FC236}">
                <a16:creationId xmlns:a16="http://schemas.microsoft.com/office/drawing/2014/main" id="{BDD5A594-D852-43BB-B591-E9D9027253BD}"/>
              </a:ext>
            </a:extLst>
          </p:cNvPr>
          <p:cNvSpPr>
            <a:spLocks noGrp="1"/>
          </p:cNvSpPr>
          <p:nvPr>
            <p:ph type="sldNum" sz="quarter" idx="12"/>
          </p:nvPr>
        </p:nvSpPr>
        <p:spPr/>
        <p:txBody>
          <a:bodyPr/>
          <a:lstStyle/>
          <a:p>
            <a:fld id="{19B51A1E-902D-48AF-9020-955120F399B6}" type="slidenum">
              <a:rPr lang="en-ZA" smtClean="0">
                <a:latin typeface="Segoe UI" panose="020B0502040204020203" pitchFamily="34" charset="0"/>
                <a:cs typeface="Segoe UI" panose="020B0502040204020203" pitchFamily="34" charset="0"/>
              </a:rPr>
              <a:pPr/>
              <a:t>8</a:t>
            </a:fld>
            <a:endParaRPr lang="en-ZA">
              <a:latin typeface="Segoe UI" panose="020B0502040204020203" pitchFamily="34" charset="0"/>
              <a:cs typeface="Segoe UI" panose="020B0502040204020203" pitchFamily="34" charset="0"/>
            </a:endParaRPr>
          </a:p>
        </p:txBody>
      </p:sp>
      <p:sp>
        <p:nvSpPr>
          <p:cNvPr id="20" name="Content Placeholder 3">
            <a:extLst>
              <a:ext uri="{FF2B5EF4-FFF2-40B4-BE49-F238E27FC236}">
                <a16:creationId xmlns:a16="http://schemas.microsoft.com/office/drawing/2014/main" id="{9FF4EEB2-8684-48AB-86C6-BA0193D242FC}"/>
              </a:ext>
            </a:extLst>
          </p:cNvPr>
          <p:cNvSpPr txBox="1">
            <a:spLocks/>
          </p:cNvSpPr>
          <p:nvPr/>
        </p:nvSpPr>
        <p:spPr>
          <a:xfrm>
            <a:off x="5041625" y="2990864"/>
            <a:ext cx="6641626" cy="1789810"/>
          </a:xfrm>
          <a:prstGeom prst="rect">
            <a:avLst/>
          </a:prstGeom>
        </p:spPr>
        <p:txBody>
          <a:bodyPr/>
          <a:lst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ZA" sz="1400">
              <a:latin typeface="Segoe UI" panose="020B0502040204020203" pitchFamily="34" charset="0"/>
              <a:cs typeface="Segoe UI" panose="020B0502040204020203" pitchFamily="34" charset="0"/>
            </a:endParaRPr>
          </a:p>
        </p:txBody>
      </p:sp>
      <p:sp>
        <p:nvSpPr>
          <p:cNvPr id="17" name="Rectangle 16" descr="Accent block">
            <a:extLst>
              <a:ext uri="{FF2B5EF4-FFF2-40B4-BE49-F238E27FC236}">
                <a16:creationId xmlns:a16="http://schemas.microsoft.com/office/drawing/2014/main" id="{F0B8D72B-543D-46D2-A909-FD38A4ACB605}"/>
              </a:ext>
              <a:ext uri="{C183D7F6-B498-43B3-948B-1728B52AA6E4}">
                <adec:decorative xmlns:adec="http://schemas.microsoft.com/office/drawing/2017/decorative" val="1"/>
              </a:ext>
            </a:extLst>
          </p:cNvPr>
          <p:cNvSpPr/>
          <p:nvPr/>
        </p:nvSpPr>
        <p:spPr>
          <a:xfrm>
            <a:off x="5041625" y="1027010"/>
            <a:ext cx="1984175" cy="114824"/>
          </a:xfrm>
          <a:prstGeom prst="rect">
            <a:avLst/>
          </a:prstGeom>
          <a:solidFill>
            <a:srgbClr val="1386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ZA">
              <a:latin typeface="Segoe UI" panose="020B0502040204020203" pitchFamily="34" charset="0"/>
              <a:cs typeface="Segoe UI" panose="020B0502040204020203" pitchFamily="34" charset="0"/>
            </a:endParaRPr>
          </a:p>
        </p:txBody>
      </p:sp>
      <p:sp>
        <p:nvSpPr>
          <p:cNvPr id="18" name="Title 1">
            <a:extLst>
              <a:ext uri="{FF2B5EF4-FFF2-40B4-BE49-F238E27FC236}">
                <a16:creationId xmlns:a16="http://schemas.microsoft.com/office/drawing/2014/main" id="{B6B30866-3097-4D41-8F68-C895BD64AAFC}"/>
              </a:ext>
            </a:extLst>
          </p:cNvPr>
          <p:cNvSpPr txBox="1">
            <a:spLocks/>
          </p:cNvSpPr>
          <p:nvPr/>
        </p:nvSpPr>
        <p:spPr>
          <a:xfrm>
            <a:off x="5041625" y="1128659"/>
            <a:ext cx="6641900" cy="1124345"/>
          </a:xfrm>
          <a:prstGeom prst="rect">
            <a:avLst/>
          </a:prstGeom>
          <a:solidFill>
            <a:schemeClr val="bg1">
              <a:lumMod val="95000"/>
            </a:schemeClr>
          </a:solidFill>
        </p:spPr>
        <p:txBody>
          <a:bodyPr vert="horz" lIns="180000" tIns="180000" rIns="252000" bIns="180000" rtlCol="0" anchor="t">
            <a:noAutofit/>
          </a:bodyPr>
          <a:lstStyle>
            <a:lvl1pPr algn="r" defTabSz="914400" rtl="0" eaLnBrk="1" latinLnBrk="0" hangingPunct="1">
              <a:lnSpc>
                <a:spcPct val="90000"/>
              </a:lnSpc>
              <a:spcBef>
                <a:spcPct val="0"/>
              </a:spcBef>
              <a:buNone/>
              <a:defRPr lang="en-ZA" sz="6000" b="1" kern="1200" spc="-300" dirty="0">
                <a:solidFill>
                  <a:schemeClr val="tx1">
                    <a:lumMod val="75000"/>
                    <a:lumOff val="25000"/>
                  </a:schemeClr>
                </a:solidFill>
                <a:latin typeface="+mj-lt"/>
                <a:ea typeface="+mj-ea"/>
                <a:cs typeface="+mj-cs"/>
              </a:defRPr>
            </a:lvl1pPr>
          </a:lstStyle>
          <a:p>
            <a:pPr algn="l"/>
            <a:r>
              <a:rPr lang="en-US" sz="4800" dirty="0">
                <a:latin typeface="Segoe UI" panose="020B0502040204020203" pitchFamily="34" charset="0"/>
                <a:cs typeface="Segoe UI" panose="020B0502040204020203" pitchFamily="34" charset="0"/>
              </a:rPr>
              <a:t>Mytech HELP Center</a:t>
            </a:r>
          </a:p>
        </p:txBody>
      </p:sp>
      <p:sp>
        <p:nvSpPr>
          <p:cNvPr id="23" name="Text Placeholder 2">
            <a:extLst>
              <a:ext uri="{FF2B5EF4-FFF2-40B4-BE49-F238E27FC236}">
                <a16:creationId xmlns:a16="http://schemas.microsoft.com/office/drawing/2014/main" id="{E870CD58-57E7-4D1B-9405-C6F332C371CC}"/>
              </a:ext>
            </a:extLst>
          </p:cNvPr>
          <p:cNvSpPr txBox="1">
            <a:spLocks/>
          </p:cNvSpPr>
          <p:nvPr/>
        </p:nvSpPr>
        <p:spPr>
          <a:xfrm>
            <a:off x="5041625" y="2228846"/>
            <a:ext cx="6641626" cy="590155"/>
          </a:xfrm>
          <a:prstGeom prst="rect">
            <a:avLst/>
          </a:prstGeom>
          <a:solidFill>
            <a:schemeClr val="tx1">
              <a:alpha val="80000"/>
            </a:schemeClr>
          </a:solidFill>
        </p:spPr>
        <p:txBody>
          <a:bodyPr vert="horz" lIns="180000" tIns="180000" rIns="180000" bIns="18000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mn-lt"/>
                <a:ea typeface="+mn-ea"/>
                <a:cs typeface="+mn-cs"/>
              </a:defRPr>
            </a:lvl1pPr>
            <a:lvl2pPr marL="266700" indent="0" algn="l" defTabSz="914400" rtl="0" eaLnBrk="1" latinLnBrk="0" hangingPunct="1">
              <a:lnSpc>
                <a:spcPct val="90000"/>
              </a:lnSpc>
              <a:spcBef>
                <a:spcPts val="500"/>
              </a:spcBef>
              <a:buFont typeface="Arial" panose="020B0604020202020204" pitchFamily="34" charset="0"/>
              <a:buNone/>
              <a:defRPr sz="1600" kern="1200">
                <a:solidFill>
                  <a:schemeClr val="tx1">
                    <a:lumMod val="75000"/>
                    <a:lumOff val="25000"/>
                  </a:schemeClr>
                </a:solidFill>
                <a:latin typeface="+mn-lt"/>
                <a:ea typeface="+mn-ea"/>
                <a:cs typeface="+mn-cs"/>
              </a:defRPr>
            </a:lvl2pPr>
            <a:lvl3pPr marL="5429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3pPr>
            <a:lvl4pPr marL="8096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4pPr>
            <a:lvl5pPr marL="10763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ZA" sz="2400" b="1">
                <a:latin typeface="Segoe UI" panose="020B0502040204020203" pitchFamily="34" charset="0"/>
                <a:cs typeface="Segoe UI" panose="020B0502040204020203" pitchFamily="34" charset="0"/>
              </a:rPr>
              <a:t>Let’s explore!</a:t>
            </a:r>
          </a:p>
        </p:txBody>
      </p:sp>
      <p:sp>
        <p:nvSpPr>
          <p:cNvPr id="3" name="TextBox 2"/>
          <p:cNvSpPr txBox="1"/>
          <p:nvPr/>
        </p:nvSpPr>
        <p:spPr>
          <a:xfrm>
            <a:off x="5462539" y="3957767"/>
            <a:ext cx="6858638" cy="2123658"/>
          </a:xfrm>
          <a:prstGeom prst="rect">
            <a:avLst/>
          </a:prstGeom>
          <a:noFill/>
        </p:spPr>
        <p:txBody>
          <a:bodyPr wrap="square" rtlCol="0">
            <a:spAutoFit/>
          </a:bodyPr>
          <a:lstStyle/>
          <a:p>
            <a:pPr marL="285750" indent="-285750">
              <a:buFont typeface="Arial" panose="020B0604020202020204" pitchFamily="34" charset="0"/>
              <a:buChar char="•"/>
            </a:pPr>
            <a:r>
              <a:rPr lang="en-US" sz="2400" b="1" dirty="0">
                <a:solidFill>
                  <a:srgbClr val="1386C9"/>
                </a:solidFill>
                <a:latin typeface="Segoe UI" panose="020B0502040204020203" pitchFamily="34" charset="0"/>
                <a:cs typeface="Segoe UI" panose="020B0502040204020203" pitchFamily="34" charset="0"/>
              </a:rPr>
              <a:t>Request for Service</a:t>
            </a:r>
          </a:p>
          <a:p>
            <a:pPr marL="1200150" lvl="2" indent="-285750">
              <a:buFont typeface="Arial" panose="020B0604020202020204" pitchFamily="34" charset="0"/>
              <a:buChar char="•"/>
            </a:pPr>
            <a:r>
              <a:rPr lang="en-US" dirty="0">
                <a:solidFill>
                  <a:srgbClr val="414141"/>
                </a:solidFill>
                <a:latin typeface="Segoe UI" panose="020B0502040204020203" pitchFamily="34" charset="0"/>
                <a:cs typeface="Segoe UI" panose="020B0502040204020203" pitchFamily="34" charset="0"/>
              </a:rPr>
              <a:t>Where to find the Help Center</a:t>
            </a:r>
          </a:p>
          <a:p>
            <a:pPr marL="1200150" lvl="2" indent="-285750">
              <a:buFont typeface="Arial" panose="020B0604020202020204" pitchFamily="34" charset="0"/>
              <a:buChar char="•"/>
            </a:pPr>
            <a:r>
              <a:rPr lang="en-US" dirty="0">
                <a:solidFill>
                  <a:srgbClr val="414141"/>
                </a:solidFill>
                <a:latin typeface="Segoe UI" panose="020B0502040204020203" pitchFamily="34" charset="0"/>
                <a:cs typeface="Segoe UI" panose="020B0502040204020203" pitchFamily="34" charset="0"/>
              </a:rPr>
              <a:t>Logging in</a:t>
            </a:r>
          </a:p>
          <a:p>
            <a:pPr marL="1200150" lvl="2" indent="-285750">
              <a:buFont typeface="Arial" panose="020B0604020202020204" pitchFamily="34" charset="0"/>
              <a:buChar char="•"/>
            </a:pPr>
            <a:r>
              <a:rPr lang="en-US" dirty="0">
                <a:solidFill>
                  <a:srgbClr val="414141"/>
                </a:solidFill>
                <a:latin typeface="Segoe UI" panose="020B0502040204020203" pitchFamily="34" charset="0"/>
                <a:cs typeface="Segoe UI" panose="020B0502040204020203" pitchFamily="34" charset="0"/>
              </a:rPr>
              <a:t>How to submit a service ticket</a:t>
            </a:r>
          </a:p>
          <a:p>
            <a:pPr marL="1200150" lvl="2" indent="-285750">
              <a:buFont typeface="Arial" panose="020B0604020202020204" pitchFamily="34" charset="0"/>
              <a:buChar char="•"/>
            </a:pPr>
            <a:r>
              <a:rPr lang="en-US" dirty="0">
                <a:solidFill>
                  <a:srgbClr val="414141"/>
                </a:solidFill>
                <a:latin typeface="Segoe UI" panose="020B0502040204020203" pitchFamily="34" charset="0"/>
                <a:cs typeface="Segoe UI" panose="020B0502040204020203" pitchFamily="34" charset="0"/>
              </a:rPr>
              <a:t>How to check the status of open tickets</a:t>
            </a:r>
          </a:p>
          <a:p>
            <a:pPr lvl="2"/>
            <a:endParaRPr lang="en-US" dirty="0">
              <a:solidFill>
                <a:srgbClr val="414141"/>
              </a:solidFill>
              <a:latin typeface="Segoe UI" panose="020B0502040204020203" pitchFamily="34" charset="0"/>
              <a:cs typeface="Segoe UI" panose="020B0502040204020203" pitchFamily="34" charset="0"/>
            </a:endParaRPr>
          </a:p>
          <a:p>
            <a:endParaRPr lang="en-US" dirty="0"/>
          </a:p>
        </p:txBody>
      </p:sp>
      <p:pic>
        <p:nvPicPr>
          <p:cNvPr id="9" name="Picture 8"/>
          <p:cNvPicPr>
            <a:picLocks noChangeAspect="1"/>
          </p:cNvPicPr>
          <p:nvPr/>
        </p:nvPicPr>
        <p:blipFill rotWithShape="1">
          <a:blip r:embed="rId5"/>
          <a:srcRect t="3185" r="2396"/>
          <a:stretch/>
        </p:blipFill>
        <p:spPr>
          <a:xfrm>
            <a:off x="5041625" y="3209598"/>
            <a:ext cx="5469104" cy="556049"/>
          </a:xfrm>
          <a:prstGeom prst="rect">
            <a:avLst/>
          </a:prstGeom>
        </p:spPr>
      </p:pic>
      <p:pic>
        <p:nvPicPr>
          <p:cNvPr id="8" name="Picture 7">
            <a:extLst>
              <a:ext uri="{FF2B5EF4-FFF2-40B4-BE49-F238E27FC236}">
                <a16:creationId xmlns:a16="http://schemas.microsoft.com/office/drawing/2014/main" id="{2D69EA88-FA37-54AD-4AB3-A07FA056CC44}"/>
              </a:ext>
            </a:extLst>
          </p:cNvPr>
          <p:cNvPicPr>
            <a:picLocks noChangeAspect="1"/>
          </p:cNvPicPr>
          <p:nvPr/>
        </p:nvPicPr>
        <p:blipFill>
          <a:blip r:embed="rId6"/>
          <a:stretch>
            <a:fillRect/>
          </a:stretch>
        </p:blipFill>
        <p:spPr>
          <a:xfrm>
            <a:off x="10732284" y="3155112"/>
            <a:ext cx="729411" cy="649477"/>
          </a:xfrm>
          <a:prstGeom prst="rect">
            <a:avLst/>
          </a:prstGeom>
        </p:spPr>
      </p:pic>
      <p:sp>
        <p:nvSpPr>
          <p:cNvPr id="14" name="Oval 13"/>
          <p:cNvSpPr/>
          <p:nvPr/>
        </p:nvSpPr>
        <p:spPr>
          <a:xfrm>
            <a:off x="10550890" y="2971858"/>
            <a:ext cx="1092200" cy="1015986"/>
          </a:xfrm>
          <a:prstGeom prst="ellipse">
            <a:avLst/>
          </a:prstGeom>
          <a:noFill/>
          <a:ln w="57150">
            <a:solidFill>
              <a:srgbClr val="1386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315388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CBA98BE-F0F3-4305-9B19-92EF753CE565}"/>
              </a:ext>
            </a:extLst>
          </p:cNvPr>
          <p:cNvPicPr>
            <a:picLocks/>
          </p:cNvPicPr>
          <p:nvPr/>
        </p:nvPicPr>
        <p:blipFill>
          <a:blip r:embed="rId3" cstate="screen">
            <a:extLst>
              <a:ext uri="{28A0092B-C50C-407E-A947-70E740481C1C}">
                <a14:useLocalDpi xmlns:a14="http://schemas.microsoft.com/office/drawing/2010/main"/>
              </a:ext>
            </a:extLst>
          </a:blip>
          <a:stretch>
            <a:fillRect/>
          </a:stretch>
        </p:blipFill>
        <p:spPr>
          <a:xfrm>
            <a:off x="0" y="6405498"/>
            <a:ext cx="12192000" cy="492499"/>
          </a:xfrm>
          <a:prstGeom prst="rect">
            <a:avLst/>
          </a:prstGeom>
        </p:spPr>
      </p:pic>
      <p:sp>
        <p:nvSpPr>
          <p:cNvPr id="5" name="Slide Number Placeholder 4">
            <a:extLst>
              <a:ext uri="{FF2B5EF4-FFF2-40B4-BE49-F238E27FC236}">
                <a16:creationId xmlns:a16="http://schemas.microsoft.com/office/drawing/2014/main" id="{BDD5A594-D852-43BB-B591-E9D9027253BD}"/>
              </a:ext>
            </a:extLst>
          </p:cNvPr>
          <p:cNvSpPr>
            <a:spLocks noGrp="1"/>
          </p:cNvSpPr>
          <p:nvPr>
            <p:ph type="sldNum" sz="quarter" idx="12"/>
          </p:nvPr>
        </p:nvSpPr>
        <p:spPr/>
        <p:txBody>
          <a:bodyPr/>
          <a:lstStyle/>
          <a:p>
            <a:fld id="{19B51A1E-902D-48AF-9020-955120F399B6}" type="slidenum">
              <a:rPr lang="en-ZA" smtClean="0">
                <a:latin typeface="Segoe UI" panose="020B0502040204020203" pitchFamily="34" charset="0"/>
                <a:cs typeface="Segoe UI" panose="020B0502040204020203" pitchFamily="34" charset="0"/>
              </a:rPr>
              <a:pPr/>
              <a:t>9</a:t>
            </a:fld>
            <a:endParaRPr lang="en-ZA">
              <a:latin typeface="Segoe UI" panose="020B0502040204020203" pitchFamily="34" charset="0"/>
              <a:cs typeface="Segoe UI" panose="020B0502040204020203" pitchFamily="34" charset="0"/>
            </a:endParaRPr>
          </a:p>
        </p:txBody>
      </p:sp>
      <p:sp>
        <p:nvSpPr>
          <p:cNvPr id="26" name="Rectangle 25"/>
          <p:cNvSpPr/>
          <p:nvPr/>
        </p:nvSpPr>
        <p:spPr>
          <a:xfrm>
            <a:off x="0" y="0"/>
            <a:ext cx="12192000" cy="640549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165227" y="701579"/>
            <a:ext cx="10479314" cy="1569660"/>
          </a:xfrm>
          <a:prstGeom prst="rect">
            <a:avLst/>
          </a:prstGeom>
          <a:noFill/>
        </p:spPr>
        <p:txBody>
          <a:bodyPr wrap="square" rtlCol="0">
            <a:spAutoFit/>
          </a:bodyPr>
          <a:lstStyle/>
          <a:p>
            <a:pPr algn="ctr"/>
            <a:r>
              <a:rPr lang="en-US" sz="4800" b="1" dirty="0">
                <a:solidFill>
                  <a:schemeClr val="bg1"/>
                </a:solidFill>
                <a:latin typeface="Segoe UI" panose="020B0502040204020203" pitchFamily="34" charset="0"/>
                <a:cs typeface="Segoe UI" panose="020B0502040204020203" pitchFamily="34" charset="0"/>
              </a:rPr>
              <a:t>You can submit a Service Ticket using the Mytech HELP Center</a:t>
            </a:r>
          </a:p>
        </p:txBody>
      </p:sp>
      <p:sp>
        <p:nvSpPr>
          <p:cNvPr id="2" name="TextBox 1">
            <a:extLst>
              <a:ext uri="{FF2B5EF4-FFF2-40B4-BE49-F238E27FC236}">
                <a16:creationId xmlns:a16="http://schemas.microsoft.com/office/drawing/2014/main" id="{E1EBAC6F-A753-FBAB-9FDF-A7AA8C307A58}"/>
              </a:ext>
            </a:extLst>
          </p:cNvPr>
          <p:cNvSpPr txBox="1"/>
          <p:nvPr/>
        </p:nvSpPr>
        <p:spPr>
          <a:xfrm>
            <a:off x="938676" y="2726024"/>
            <a:ext cx="10592474" cy="2862322"/>
          </a:xfrm>
          <a:prstGeom prst="rect">
            <a:avLst/>
          </a:prstGeom>
          <a:noFill/>
        </p:spPr>
        <p:txBody>
          <a:bodyPr wrap="square" rtlCol="0">
            <a:spAutoFit/>
          </a:bodyPr>
          <a:lstStyle/>
          <a:p>
            <a:r>
              <a:rPr lang="en-US" sz="3000" b="1" dirty="0">
                <a:solidFill>
                  <a:schemeClr val="bg1"/>
                </a:solidFill>
                <a:latin typeface="Segoe UI" panose="020B0502040204020203" pitchFamily="34" charset="0"/>
                <a:cs typeface="Segoe UI" panose="020B0502040204020203" pitchFamily="34" charset="0"/>
              </a:rPr>
              <a:t>Windows users may find the Mytech HELP Center icon in:</a:t>
            </a:r>
          </a:p>
          <a:p>
            <a:pPr marL="571500" indent="-571500">
              <a:buFont typeface="Arial" panose="020B0604020202020204" pitchFamily="34" charset="0"/>
              <a:buChar char="•"/>
            </a:pPr>
            <a:r>
              <a:rPr lang="en-US" sz="3000" b="1" dirty="0">
                <a:solidFill>
                  <a:schemeClr val="bg1"/>
                </a:solidFill>
                <a:latin typeface="Segoe UI" panose="020B0502040204020203" pitchFamily="34" charset="0"/>
                <a:cs typeface="Segoe UI" panose="020B0502040204020203" pitchFamily="34" charset="0"/>
              </a:rPr>
              <a:t>Start Menu</a:t>
            </a:r>
          </a:p>
          <a:p>
            <a:pPr marL="571500" indent="-571500">
              <a:buFont typeface="Arial" panose="020B0604020202020204" pitchFamily="34" charset="0"/>
              <a:buChar char="•"/>
            </a:pPr>
            <a:r>
              <a:rPr lang="en-US" sz="3000" b="1" dirty="0">
                <a:solidFill>
                  <a:schemeClr val="bg1"/>
                </a:solidFill>
                <a:latin typeface="Segoe UI" panose="020B0502040204020203" pitchFamily="34" charset="0"/>
                <a:cs typeface="Segoe UI" panose="020B0502040204020203" pitchFamily="34" charset="0"/>
              </a:rPr>
              <a:t>The System Tray</a:t>
            </a:r>
          </a:p>
          <a:p>
            <a:pPr marL="571500" indent="-571500">
              <a:buFont typeface="Arial" panose="020B0604020202020204" pitchFamily="34" charset="0"/>
              <a:buChar char="•"/>
            </a:pPr>
            <a:r>
              <a:rPr lang="en-US" sz="3000" b="1" dirty="0">
                <a:solidFill>
                  <a:schemeClr val="bg1"/>
                </a:solidFill>
                <a:latin typeface="Segoe UI" panose="020B0502040204020203" pitchFamily="34" charset="0"/>
                <a:cs typeface="Segoe UI" panose="020B0502040204020203" pitchFamily="34" charset="0"/>
              </a:rPr>
              <a:t>Teams Application</a:t>
            </a:r>
          </a:p>
          <a:p>
            <a:pPr marL="571500" indent="-571500">
              <a:buFont typeface="Arial" panose="020B0604020202020204" pitchFamily="34" charset="0"/>
              <a:buChar char="•"/>
            </a:pPr>
            <a:endParaRPr lang="en-US" sz="3000" b="1" dirty="0">
              <a:solidFill>
                <a:schemeClr val="bg1"/>
              </a:solidFill>
              <a:latin typeface="Segoe UI" panose="020B0502040204020203" pitchFamily="34" charset="0"/>
              <a:cs typeface="Segoe UI" panose="020B0502040204020203" pitchFamily="34" charset="0"/>
            </a:endParaRPr>
          </a:p>
          <a:p>
            <a:r>
              <a:rPr lang="en-US" sz="3000" b="1" dirty="0">
                <a:solidFill>
                  <a:schemeClr val="bg1"/>
                </a:solidFill>
                <a:latin typeface="Segoe UI" panose="020B0502040204020203" pitchFamily="34" charset="0"/>
                <a:cs typeface="Segoe UI" panose="020B0502040204020203" pitchFamily="34" charset="0"/>
              </a:rPr>
              <a:t>MacBook users will have an icon on their desktop</a:t>
            </a:r>
          </a:p>
        </p:txBody>
      </p:sp>
      <p:pic>
        <p:nvPicPr>
          <p:cNvPr id="3" name="Picture 2">
            <a:extLst>
              <a:ext uri="{FF2B5EF4-FFF2-40B4-BE49-F238E27FC236}">
                <a16:creationId xmlns:a16="http://schemas.microsoft.com/office/drawing/2014/main" id="{160F3028-9F00-0A8A-F1CE-8166DC936000}"/>
              </a:ext>
            </a:extLst>
          </p:cNvPr>
          <p:cNvPicPr>
            <a:picLocks noChangeAspect="1"/>
          </p:cNvPicPr>
          <p:nvPr/>
        </p:nvPicPr>
        <p:blipFill>
          <a:blip r:embed="rId4"/>
          <a:stretch>
            <a:fillRect/>
          </a:stretch>
        </p:blipFill>
        <p:spPr>
          <a:xfrm>
            <a:off x="10279835" y="804610"/>
            <a:ext cx="729411" cy="649477"/>
          </a:xfrm>
          <a:prstGeom prst="rect">
            <a:avLst/>
          </a:prstGeom>
          <a:effectLst>
            <a:outerShdw blurRad="63500" sx="102000" sy="102000" algn="ctr" rotWithShape="0">
              <a:schemeClr val="bg1">
                <a:alpha val="40000"/>
              </a:schemeClr>
            </a:outerShdw>
          </a:effectLst>
        </p:spPr>
      </p:pic>
    </p:spTree>
    <p:extLst>
      <p:ext uri="{BB962C8B-B14F-4D97-AF65-F5344CB8AC3E}">
        <p14:creationId xmlns:p14="http://schemas.microsoft.com/office/powerpoint/2010/main" val="627195088"/>
      </p:ext>
    </p:extLst>
  </p:cSld>
  <p:clrMapOvr>
    <a:masterClrMapping/>
  </p:clrMapOvr>
</p:sld>
</file>

<file path=ppt/theme/theme1.xml><?xml version="1.0" encoding="utf-8"?>
<a:theme xmlns:a="http://schemas.openxmlformats.org/drawingml/2006/main" name="Office Theme">
  <a:themeElements>
    <a:clrScheme name="Custom 129">
      <a:dk1>
        <a:sysClr val="windowText" lastClr="000000"/>
      </a:dk1>
      <a:lt1>
        <a:srgbClr val="FFFFFF"/>
      </a:lt1>
      <a:dk2>
        <a:srgbClr val="3F3F3F"/>
      </a:dk2>
      <a:lt2>
        <a:srgbClr val="F2F2F2"/>
      </a:lt2>
      <a:accent1>
        <a:srgbClr val="25C6E3"/>
      </a:accent1>
      <a:accent2>
        <a:srgbClr val="E80554"/>
      </a:accent2>
      <a:accent3>
        <a:srgbClr val="A9E26F"/>
      </a:accent3>
      <a:accent4>
        <a:srgbClr val="EAD000"/>
      </a:accent4>
      <a:accent5>
        <a:srgbClr val="1A0F49"/>
      </a:accent5>
      <a:accent6>
        <a:srgbClr val="FF4A01"/>
      </a:accent6>
      <a:hlink>
        <a:srgbClr val="25C6E3"/>
      </a:hlink>
      <a:folHlink>
        <a:srgbClr val="25C6E3"/>
      </a:folHlink>
    </a:clrScheme>
    <a:fontScheme name="Custom 149">
      <a:majorFont>
        <a:latin typeface="Corbel"/>
        <a:ea typeface=""/>
        <a:cs typeface=""/>
      </a:majorFont>
      <a:minorFont>
        <a:latin typeface="Candar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ake IT Easy Kick-Off_Final" id="{60576EE3-7D7C-4C0B-8C94-5290FC54B33C}" vid="{637FECC7-422A-4551-9E80-D379E154AAAD}"/>
    </a:ext>
  </a:extLst>
</a:theme>
</file>

<file path=ppt/theme/theme2.xml><?xml version="1.0" encoding="utf-8"?>
<a:theme xmlns:a="http://schemas.openxmlformats.org/drawingml/2006/main" name="Office Theme">
  <a:themeElements>
    <a:clrScheme name="Custom 129">
      <a:dk1>
        <a:sysClr val="windowText" lastClr="000000"/>
      </a:dk1>
      <a:lt1>
        <a:srgbClr val="FFFFFF"/>
      </a:lt1>
      <a:dk2>
        <a:srgbClr val="3F3F3F"/>
      </a:dk2>
      <a:lt2>
        <a:srgbClr val="F2F2F2"/>
      </a:lt2>
      <a:accent1>
        <a:srgbClr val="25C6E3"/>
      </a:accent1>
      <a:accent2>
        <a:srgbClr val="E80554"/>
      </a:accent2>
      <a:accent3>
        <a:srgbClr val="A9E26F"/>
      </a:accent3>
      <a:accent4>
        <a:srgbClr val="EAD000"/>
      </a:accent4>
      <a:accent5>
        <a:srgbClr val="1A0F49"/>
      </a:accent5>
      <a:accent6>
        <a:srgbClr val="FF4A01"/>
      </a:accent6>
      <a:hlink>
        <a:srgbClr val="25C6E3"/>
      </a:hlink>
      <a:folHlink>
        <a:srgbClr val="25C6E3"/>
      </a:folHlink>
    </a:clrScheme>
    <a:fontScheme name="Custom 149">
      <a:majorFont>
        <a:latin typeface="Corbel"/>
        <a:ea typeface=""/>
        <a:cs typeface=""/>
      </a:majorFont>
      <a:minorFont>
        <a:latin typeface="Candar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ake IT Easy Kick-Off_Final" id="{60576EE3-7D7C-4C0B-8C94-5290FC54B33C}" vid="{8DD2CAB1-15CC-4065-A103-590456AF088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rocess xmlns="d2aa5431-b1b9-45a3-8407-4cdf84f041ba">SmartBusiness Suite</Process>
    <Department xmlns="d2aa5431-b1b9-45a3-8407-4cdf84f041ba">Sales</Department>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95A24D935226448ADBB4E6D6265391D" ma:contentTypeVersion="10" ma:contentTypeDescription="Create a new document." ma:contentTypeScope="" ma:versionID="74e73adb92a9d95c65bdded6efd413f9">
  <xsd:schema xmlns:xsd="http://www.w3.org/2001/XMLSchema" xmlns:xs="http://www.w3.org/2001/XMLSchema" xmlns:p="http://schemas.microsoft.com/office/2006/metadata/properties" xmlns:ns2="d2aa5431-b1b9-45a3-8407-4cdf84f041ba" xmlns:ns3="46ed3fe5-7548-48ee-88b8-eb45f67954a0" targetNamespace="http://schemas.microsoft.com/office/2006/metadata/properties" ma:root="true" ma:fieldsID="79ac3396e5419c2f8ccbbf60b1f319bb" ns2:_="" ns3:_="">
    <xsd:import namespace="d2aa5431-b1b9-45a3-8407-4cdf84f041ba"/>
    <xsd:import namespace="46ed3fe5-7548-48ee-88b8-eb45f67954a0"/>
    <xsd:element name="properties">
      <xsd:complexType>
        <xsd:sequence>
          <xsd:element name="documentManagement">
            <xsd:complexType>
              <xsd:all>
                <xsd:element ref="ns2:Department" minOccurs="0"/>
                <xsd:element ref="ns2:Process" minOccurs="0"/>
                <xsd:element ref="ns2:MediaServiceMetadata" minOccurs="0"/>
                <xsd:element ref="ns2:MediaServiceFastMetadata" minOccurs="0"/>
                <xsd:element ref="ns3:SharedWithUsers" minOccurs="0"/>
                <xsd:element ref="ns3:SharedWithDetails" minOccurs="0"/>
                <xsd:element ref="ns2:MediaServiceDateTaken" minOccurs="0"/>
                <xsd:element ref="ns2:MediaServiceAutoKeyPoints" minOccurs="0"/>
                <xsd:element ref="ns2:MediaServiceKeyPoint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2aa5431-b1b9-45a3-8407-4cdf84f041ba" elementFormDefault="qualified">
    <xsd:import namespace="http://schemas.microsoft.com/office/2006/documentManagement/types"/>
    <xsd:import namespace="http://schemas.microsoft.com/office/infopath/2007/PartnerControls"/>
    <xsd:element name="Department" ma:index="8" nillable="true" ma:displayName="Department" ma:format="Dropdown" ma:internalName="Department">
      <xsd:simpleType>
        <xsd:restriction base="dms:Choice">
          <xsd:enumeration value="Sales"/>
          <xsd:enumeration value="Service"/>
          <xsd:enumeration value="Finance"/>
          <xsd:enumeration value="HR"/>
        </xsd:restriction>
      </xsd:simpleType>
    </xsd:element>
    <xsd:element name="Process" ma:index="9" nillable="true" ma:displayName="Process" ma:format="Dropdown" ma:internalName="Process">
      <xsd:simpleType>
        <xsd:union memberTypes="dms:Text">
          <xsd:simpleType>
            <xsd:restriction base="dms:Choice">
              <xsd:enumeration value="SmartBusiness Suite"/>
              <xsd:enumeration value="Sales-to-Project (S2P)"/>
              <xsd:enumeration value="Product Order Management"/>
              <xsd:enumeration value="HD Service Delivery"/>
              <xsd:enumeration value="Depot Processes"/>
              <xsd:enumeration value="Corporate Sales and Marketing"/>
              <xsd:enumeration value="Multiple Processes"/>
              <xsd:enumeration value="MS Audit"/>
              <xsd:enumeration value="Network Evaluations (Legacy)"/>
              <xsd:enumeration value="Quoting Legacy Managed Services"/>
              <xsd:enumeration value="Procurement"/>
              <xsd:enumeration value="How to Receive Licensing"/>
              <xsd:enumeration value="Winning Opportunities, Finance Approval, Handoff to Project or Dispatch"/>
              <xsd:enumeration value="Ticket Triage Process"/>
              <xsd:enumeration value="Escalation Workflow"/>
              <xsd:enumeration value="Ticket Dispatch Process"/>
              <xsd:enumeration value="Engineer Time Entry"/>
              <xsd:enumeration value="Life of a Ticket and Five Chances to get the Invoice Correct"/>
              <xsd:enumeration value="Critical Response and Protocol"/>
              <xsd:enumeration value="Century Link Set Up and Maintenance"/>
              <xsd:enumeration value="Invoicing"/>
              <xsd:enumeration value="Vendor Bill Management"/>
              <xsd:enumeration value="General Finance"/>
              <xsd:enumeration value="Baseline Documentation"/>
              <xsd:enumeration value="New Hire Onboarding"/>
              <xsd:enumeration value="Expense Management"/>
              <xsd:enumeration value="MS O365 Process"/>
              <xsd:enumeration value="Credit Memos"/>
              <xsd:enumeration value="Vendor Bill Pay"/>
              <xsd:enumeration value="Sales and Use Tax Processing"/>
              <xsd:enumeration value="Continual Service Improvement"/>
              <xsd:enumeration value="Change Management"/>
              <xsd:enumeration value="Product Development"/>
              <xsd:enumeration value="Watchtower"/>
            </xsd:restriction>
          </xsd:simpleType>
        </xsd:union>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6ed3fe5-7548-48ee-88b8-eb45f67954a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B2218FC-8412-44B9-9E82-D51F1F531141}">
  <ds:schemaRefs>
    <ds:schemaRef ds:uri="http://schemas.microsoft.com/office/2006/documentManagement/types"/>
    <ds:schemaRef ds:uri="57b2a9b2-ff1a-4f2a-9a6e-1f291b8efb9d"/>
    <ds:schemaRef ds:uri="http://purl.org/dc/dcmitype/"/>
    <ds:schemaRef ds:uri="http://www.w3.org/XML/1998/namespace"/>
    <ds:schemaRef ds:uri="http://schemas.microsoft.com/office/2006/metadata/properties"/>
    <ds:schemaRef ds:uri="http://purl.org/dc/elements/1.1/"/>
    <ds:schemaRef ds:uri="http://schemas.openxmlformats.org/package/2006/metadata/core-properties"/>
    <ds:schemaRef ds:uri="http://schemas.microsoft.com/office/infopath/2007/PartnerControls"/>
    <ds:schemaRef ds:uri="2195d3aa-c1dd-450a-9629-74c64a415918"/>
    <ds:schemaRef ds:uri="http://purl.org/dc/terms/"/>
    <ds:schemaRef ds:uri="d2aa5431-b1b9-45a3-8407-4cdf84f041ba"/>
  </ds:schemaRefs>
</ds:datastoreItem>
</file>

<file path=customXml/itemProps2.xml><?xml version="1.0" encoding="utf-8"?>
<ds:datastoreItem xmlns:ds="http://schemas.openxmlformats.org/officeDocument/2006/customXml" ds:itemID="{3EA13E14-93A6-4341-AB87-A59B2D9E0065}">
  <ds:schemaRefs>
    <ds:schemaRef ds:uri="http://schemas.microsoft.com/sharepoint/v3/contenttype/forms"/>
  </ds:schemaRefs>
</ds:datastoreItem>
</file>

<file path=customXml/itemProps3.xml><?xml version="1.0" encoding="utf-8"?>
<ds:datastoreItem xmlns:ds="http://schemas.openxmlformats.org/officeDocument/2006/customXml" ds:itemID="{DC2BB70F-778B-4F56-B82E-403B284CEF8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2aa5431-b1b9-45a3-8407-4cdf84f041ba"/>
    <ds:schemaRef ds:uri="46ed3fe5-7548-48ee-88b8-eb45f67954a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Make IT Easy Kick-Off_Final</Template>
  <TotalTime>7007</TotalTime>
  <Words>2830</Words>
  <Application>Microsoft Office PowerPoint</Application>
  <PresentationFormat>Widescreen</PresentationFormat>
  <Paragraphs>324</Paragraphs>
  <Slides>25</Slides>
  <Notes>24</Notes>
  <HiddenSlides>0</HiddenSlides>
  <MMClips>1</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25</vt:i4>
      </vt:variant>
    </vt:vector>
  </HeadingPairs>
  <TitlesOfParts>
    <vt:vector size="35" baseType="lpstr">
      <vt:lpstr>-apple-system</vt:lpstr>
      <vt:lpstr>Arial</vt:lpstr>
      <vt:lpstr>Calibri</vt:lpstr>
      <vt:lpstr>Candara</vt:lpstr>
      <vt:lpstr>Corbel</vt:lpstr>
      <vt:lpstr>Segoe UI</vt:lpstr>
      <vt:lpstr>Times New Roman</vt:lpstr>
      <vt:lpstr>Wingdings</vt:lpstr>
      <vt:lpstr>Office Theme</vt:lpstr>
      <vt:lpstr>Office Theme</vt:lpstr>
      <vt:lpstr>CAPITOL PAIN INSTITUTE</vt:lpstr>
      <vt:lpstr>Today’s Agenda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Amanda Kauffmann</dc:creator>
  <cp:lastModifiedBy>Steve Fuecker</cp:lastModifiedBy>
  <cp:revision>14</cp:revision>
  <dcterms:created xsi:type="dcterms:W3CDTF">2024-08-16T14:24:26Z</dcterms:created>
  <dcterms:modified xsi:type="dcterms:W3CDTF">2026-07-01T18:48:43Z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0x010100E95A24D935226448ADBB4E6D6265391D</vt:lpwstr>
  </property>
  <property fmtid="{D5CDD505-2E9C-101B-9397-08002B2CF9AE}" pid="3" name="MSIP_Label_f42aa342-8706-4288-bd11-ebb85995028c_Enabled">
    <vt:lpwstr>True</vt:lpwstr>
  </property>
  <property fmtid="{D5CDD505-2E9C-101B-9397-08002B2CF9AE}" pid="4" name="MSIP_Label_f42aa342-8706-4288-bd11-ebb85995028c_SiteId">
    <vt:lpwstr>72f988bf-86f1-41af-91ab-2d7cd011db47</vt:lpwstr>
  </property>
  <property fmtid="{D5CDD505-2E9C-101B-9397-08002B2CF9AE}" pid="5" name="MSIP_Label_f42aa342-8706-4288-bd11-ebb85995028c_Owner">
    <vt:lpwstr>v-abdarl@microsoft.com</vt:lpwstr>
  </property>
  <property fmtid="{D5CDD505-2E9C-101B-9397-08002B2CF9AE}" pid="6" name="MSIP_Label_f42aa342-8706-4288-bd11-ebb85995028c_SetDate">
    <vt:lpwstr>2018-06-05T01:06:04.7732720Z</vt:lpwstr>
  </property>
  <property fmtid="{D5CDD505-2E9C-101B-9397-08002B2CF9AE}" pid="7" name="MSIP_Label_f42aa342-8706-4288-bd11-ebb85995028c_Name">
    <vt:lpwstr>General</vt:lpwstr>
  </property>
  <property fmtid="{D5CDD505-2E9C-101B-9397-08002B2CF9AE}" pid="8" name="MSIP_Label_f42aa342-8706-4288-bd11-ebb85995028c_Application">
    <vt:lpwstr>Microsoft Azure Information Protection</vt:lpwstr>
  </property>
  <property fmtid="{D5CDD505-2E9C-101B-9397-08002B2CF9AE}" pid="9" name="MSIP_Label_f42aa342-8706-4288-bd11-ebb85995028c_Extended_MSFT_Method">
    <vt:lpwstr>Automatic</vt:lpwstr>
  </property>
  <property fmtid="{D5CDD505-2E9C-101B-9397-08002B2CF9AE}" pid="10" name="Sensitivity">
    <vt:lpwstr>General</vt:lpwstr>
  </property>
  <property fmtid="{D5CDD505-2E9C-101B-9397-08002B2CF9AE}" pid="11" name="MediaServiceImageTags">
    <vt:lpwstr/>
  </property>
</Properties>
</file>